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514" r:id="rId2"/>
    <p:sldId id="397" r:id="rId3"/>
    <p:sldId id="398" r:id="rId4"/>
    <p:sldId id="403" r:id="rId5"/>
    <p:sldId id="399" r:id="rId6"/>
    <p:sldId id="402" r:id="rId7"/>
    <p:sldId id="400" r:id="rId8"/>
    <p:sldId id="404" r:id="rId9"/>
    <p:sldId id="401" r:id="rId10"/>
    <p:sldId id="515" r:id="rId11"/>
    <p:sldId id="516" r:id="rId12"/>
    <p:sldId id="517" r:id="rId13"/>
    <p:sldId id="518" r:id="rId14"/>
    <p:sldId id="519" r:id="rId15"/>
    <p:sldId id="520" r:id="rId16"/>
    <p:sldId id="449" r:id="rId17"/>
    <p:sldId id="522" r:id="rId18"/>
    <p:sldId id="441" r:id="rId19"/>
    <p:sldId id="486" r:id="rId20"/>
    <p:sldId id="487" r:id="rId21"/>
    <p:sldId id="488" r:id="rId22"/>
    <p:sldId id="446" r:id="rId23"/>
    <p:sldId id="521" r:id="rId24"/>
    <p:sldId id="480" r:id="rId25"/>
    <p:sldId id="481" r:id="rId26"/>
    <p:sldId id="482" r:id="rId27"/>
    <p:sldId id="408" r:id="rId28"/>
    <p:sldId id="448" r:id="rId29"/>
    <p:sldId id="510" r:id="rId30"/>
    <p:sldId id="511" r:id="rId31"/>
    <p:sldId id="512" r:id="rId32"/>
    <p:sldId id="513" r:id="rId33"/>
    <p:sldId id="452" r:id="rId34"/>
    <p:sldId id="523" r:id="rId35"/>
    <p:sldId id="442" r:id="rId36"/>
    <p:sldId id="550" r:id="rId37"/>
    <p:sldId id="551" r:id="rId38"/>
    <p:sldId id="552" r:id="rId39"/>
    <p:sldId id="462" r:id="rId40"/>
    <p:sldId id="463" r:id="rId41"/>
    <p:sldId id="525" r:id="rId42"/>
    <p:sldId id="494" r:id="rId43"/>
    <p:sldId id="544" r:id="rId44"/>
    <p:sldId id="545" r:id="rId45"/>
    <p:sldId id="546" r:id="rId46"/>
    <p:sldId id="460" r:id="rId47"/>
    <p:sldId id="461" r:id="rId48"/>
    <p:sldId id="524" r:id="rId49"/>
    <p:sldId id="491" r:id="rId50"/>
    <p:sldId id="547" r:id="rId51"/>
    <p:sldId id="548" r:id="rId52"/>
    <p:sldId id="549" r:id="rId53"/>
    <p:sldId id="466" r:id="rId54"/>
    <p:sldId id="467" r:id="rId55"/>
    <p:sldId id="527" r:id="rId56"/>
    <p:sldId id="500" r:id="rId57"/>
    <p:sldId id="538" r:id="rId58"/>
    <p:sldId id="539" r:id="rId59"/>
    <p:sldId id="540" r:id="rId60"/>
    <p:sldId id="472" r:id="rId61"/>
    <p:sldId id="473" r:id="rId62"/>
    <p:sldId id="459" r:id="rId63"/>
    <p:sldId id="509" r:id="rId64"/>
    <p:sldId id="529" r:id="rId65"/>
    <p:sldId id="530" r:id="rId66"/>
    <p:sldId id="531" r:id="rId67"/>
    <p:sldId id="470" r:id="rId68"/>
    <p:sldId id="471" r:id="rId69"/>
    <p:sldId id="458" r:id="rId70"/>
    <p:sldId id="506" r:id="rId71"/>
    <p:sldId id="532" r:id="rId72"/>
    <p:sldId id="533" r:id="rId73"/>
    <p:sldId id="534" r:id="rId74"/>
    <p:sldId id="464" r:id="rId75"/>
    <p:sldId id="465" r:id="rId76"/>
    <p:sldId id="526" r:id="rId77"/>
    <p:sldId id="497" r:id="rId78"/>
    <p:sldId id="541" r:id="rId79"/>
    <p:sldId id="542" r:id="rId80"/>
    <p:sldId id="543" r:id="rId81"/>
    <p:sldId id="468" r:id="rId82"/>
    <p:sldId id="469" r:id="rId83"/>
    <p:sldId id="528" r:id="rId84"/>
    <p:sldId id="503" r:id="rId85"/>
    <p:sldId id="535" r:id="rId86"/>
    <p:sldId id="536" r:id="rId87"/>
    <p:sldId id="537" r:id="rId88"/>
    <p:sldId id="474"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00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7"/>
    <p:restoredTop sz="78223"/>
  </p:normalViewPr>
  <p:slideViewPr>
    <p:cSldViewPr snapToGrid="0" snapToObjects="1">
      <p:cViewPr varScale="1">
        <p:scale>
          <a:sx n="71" d="100"/>
          <a:sy n="71" d="100"/>
        </p:scale>
        <p:origin x="145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4B142A-85F6-9249-836F-7A522542529F}" type="datetimeFigureOut">
              <a:rPr lang="en-US" smtClean="0"/>
              <a:t>7/1/18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23E876-0F3A-7D46-9C22-07DF1184C190}" type="slidenum">
              <a:rPr lang="en-US" smtClean="0"/>
              <a:t>‹#›</a:t>
            </a:fld>
            <a:endParaRPr lang="en-US"/>
          </a:p>
        </p:txBody>
      </p:sp>
    </p:spTree>
    <p:extLst>
      <p:ext uri="{BB962C8B-B14F-4D97-AF65-F5344CB8AC3E}">
        <p14:creationId xmlns:p14="http://schemas.microsoft.com/office/powerpoint/2010/main" val="2418999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In the next activity, the answer can be yellow, purple, blue, or red. </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a:t>
            </a:fld>
            <a:endParaRPr lang="en-US" altLang="en-US"/>
          </a:p>
        </p:txBody>
      </p:sp>
    </p:spTree>
    <p:extLst>
      <p:ext uri="{BB962C8B-B14F-4D97-AF65-F5344CB8AC3E}">
        <p14:creationId xmlns:p14="http://schemas.microsoft.com/office/powerpoint/2010/main" val="101489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6CE0CB2D-F91B-2A40-9DC6-632D019BC4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8" name="Notes Placeholder 2">
            <a:extLst>
              <a:ext uri="{FF2B5EF4-FFF2-40B4-BE49-F238E27FC236}">
                <a16:creationId xmlns:a16="http://schemas.microsoft.com/office/drawing/2014/main" id="{C5BADDAC-7CF3-4B46-83BC-0F1691B2CF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Great! In this activity, all the questions will be about this picture. This is a picture of a field where people can play sports.</a:t>
            </a:r>
          </a:p>
          <a:p>
            <a:pPr>
              <a:spcBef>
                <a:spcPct val="0"/>
              </a:spcBef>
            </a:pPr>
            <a:endParaRPr lang="en-US" altLang="en-US" dirty="0">
              <a:ea typeface="ＭＳ Ｐゴシック" panose="020B0600070205080204" pitchFamily="34" charset="-128"/>
              <a:cs typeface="ＭＳ Ｐゴシック" panose="020B0600070205080204" pitchFamily="34" charset="-128"/>
            </a:endParaRPr>
          </a:p>
        </p:txBody>
      </p:sp>
      <p:sp>
        <p:nvSpPr>
          <p:cNvPr id="4099" name="Slide Number Placeholder 3">
            <a:extLst>
              <a:ext uri="{FF2B5EF4-FFF2-40B4-BE49-F238E27FC236}">
                <a16:creationId xmlns:a16="http://schemas.microsoft.com/office/drawing/2014/main" id="{0ACA464E-E133-A343-8790-80AC2579E3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B3F48D-2660-C34F-A470-FAAE4C1F5FE8}"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10</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749534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AF15AAA6-8386-4249-9E4E-03A496D4B8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Notes Placeholder 2">
            <a:extLst>
              <a:ext uri="{FF2B5EF4-FFF2-40B4-BE49-F238E27FC236}">
                <a16:creationId xmlns:a16="http://schemas.microsoft.com/office/drawing/2014/main" id="{CE6B394E-2B57-2845-BA59-D17A671C26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cs typeface="ＭＳ Ｐゴシック" panose="020B0600070205080204" pitchFamily="34" charset="-128"/>
              </a:rPr>
              <a:t>For example here is a soccer ball. One of the sports people could play on this field is soccer!</a:t>
            </a:r>
          </a:p>
        </p:txBody>
      </p:sp>
      <p:sp>
        <p:nvSpPr>
          <p:cNvPr id="6147" name="Slide Number Placeholder 3">
            <a:extLst>
              <a:ext uri="{FF2B5EF4-FFF2-40B4-BE49-F238E27FC236}">
                <a16:creationId xmlns:a16="http://schemas.microsoft.com/office/drawing/2014/main" id="{E8FB2867-D3CA-8749-93B4-611710010D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BB5CA1-1858-CF49-913A-4FF3A7854299}"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11</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726777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A577AAE-D592-664A-8F15-D6D2985B9C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4" name="Notes Placeholder 2">
            <a:extLst>
              <a:ext uri="{FF2B5EF4-FFF2-40B4-BE49-F238E27FC236}">
                <a16:creationId xmlns:a16="http://schemas.microsoft.com/office/drawing/2014/main" id="{E897B0CC-7A74-7C41-8852-F3DA7A666A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Now there is an arrow pointing to a box. The box is</a:t>
            </a:r>
            <a:r>
              <a:rPr lang="en-US" altLang="en-US" baseline="0" dirty="0">
                <a:ea typeface="ＭＳ Ｐゴシック" panose="020B0600070205080204" pitchFamily="34" charset="-128"/>
                <a:cs typeface="ＭＳ Ｐゴシック" panose="020B0600070205080204" pitchFamily="34" charset="-128"/>
              </a:rPr>
              <a:t> </a:t>
            </a:r>
            <a:r>
              <a:rPr lang="en-US" altLang="en-US" dirty="0">
                <a:ea typeface="ＭＳ Ｐゴシック" panose="020B0600070205080204" pitchFamily="34" charset="-128"/>
                <a:cs typeface="ＭＳ Ｐゴシック" panose="020B0600070205080204" pitchFamily="34" charset="-128"/>
              </a:rPr>
              <a:t>the </a:t>
            </a:r>
            <a:r>
              <a:rPr lang="en-US" altLang="en-US" dirty="0"/>
              <a:t>goal! So when the ball goes into the goal, one of the teams scores a point!</a:t>
            </a:r>
          </a:p>
        </p:txBody>
      </p:sp>
      <p:sp>
        <p:nvSpPr>
          <p:cNvPr id="8195" name="Slide Number Placeholder 3">
            <a:extLst>
              <a:ext uri="{FF2B5EF4-FFF2-40B4-BE49-F238E27FC236}">
                <a16:creationId xmlns:a16="http://schemas.microsoft.com/office/drawing/2014/main" id="{F6985772-9143-5C4D-9389-A22C489CBF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118DCA-EFD6-5A4B-A6AF-DA9DD06FF0D4}"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12</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300308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A577AAE-D592-664A-8F15-D6D2985B9C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4" name="Notes Placeholder 2">
            <a:extLst>
              <a:ext uri="{FF2B5EF4-FFF2-40B4-BE49-F238E27FC236}">
                <a16:creationId xmlns:a16="http://schemas.microsoft.com/office/drawing/2014/main" id="{E897B0CC-7A74-7C41-8852-F3DA7A666A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I made the goal red in this picture so it is even easier to see!</a:t>
            </a:r>
            <a:endParaRPr lang="en-US" altLang="en-US" dirty="0"/>
          </a:p>
        </p:txBody>
      </p:sp>
      <p:sp>
        <p:nvSpPr>
          <p:cNvPr id="8195" name="Slide Number Placeholder 3">
            <a:extLst>
              <a:ext uri="{FF2B5EF4-FFF2-40B4-BE49-F238E27FC236}">
                <a16:creationId xmlns:a16="http://schemas.microsoft.com/office/drawing/2014/main" id="{F6985772-9143-5C4D-9389-A22C489CBF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118DCA-EFD6-5A4B-A6AF-DA9DD06FF0D4}"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13</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88447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AF15AAA6-8386-4249-9E4E-03A496D4B8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Notes Placeholder 2">
            <a:extLst>
              <a:ext uri="{FF2B5EF4-FFF2-40B4-BE49-F238E27FC236}">
                <a16:creationId xmlns:a16="http://schemas.microsoft.com/office/drawing/2014/main" id="{CE6B394E-2B57-2845-BA59-D17A671C26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So here is the field</a:t>
            </a:r>
            <a:r>
              <a:rPr lang="en-US" altLang="en-US" baseline="0" dirty="0">
                <a:ea typeface="ＭＳ Ｐゴシック" panose="020B0600070205080204" pitchFamily="34" charset="-128"/>
                <a:cs typeface="ＭＳ Ｐゴシック" panose="020B0600070205080204" pitchFamily="34" charset="-128"/>
              </a:rPr>
              <a:t> with the ball and the goal. </a:t>
            </a:r>
            <a:r>
              <a:rPr lang="en-US" altLang="en-US" dirty="0">
                <a:ea typeface="ＭＳ Ｐゴシック" panose="020B0600070205080204" pitchFamily="34" charset="-128"/>
                <a:cs typeface="ＭＳ Ｐゴシック" panose="020B0600070205080204" pitchFamily="34" charset="-128"/>
              </a:rPr>
              <a:t>There is one more really important thing about the field. Sometimes</a:t>
            </a:r>
            <a:r>
              <a:rPr lang="en-US" altLang="en-US" baseline="0" dirty="0">
                <a:ea typeface="ＭＳ Ｐゴシック" panose="020B0600070205080204" pitchFamily="34" charset="-128"/>
                <a:cs typeface="ＭＳ Ｐゴシック" panose="020B0600070205080204" pitchFamily="34" charset="-128"/>
              </a:rPr>
              <a:t>, there is a big wooden block on the field.</a:t>
            </a:r>
            <a:endParaRPr lang="en-US" altLang="en-US" dirty="0">
              <a:ea typeface="ＭＳ Ｐゴシック" panose="020B0600070205080204" pitchFamily="34" charset="-128"/>
              <a:cs typeface="ＭＳ Ｐゴシック" panose="020B0600070205080204" pitchFamily="34" charset="-128"/>
            </a:endParaRPr>
          </a:p>
        </p:txBody>
      </p:sp>
      <p:sp>
        <p:nvSpPr>
          <p:cNvPr id="6147" name="Slide Number Placeholder 3">
            <a:extLst>
              <a:ext uri="{FF2B5EF4-FFF2-40B4-BE49-F238E27FC236}">
                <a16:creationId xmlns:a16="http://schemas.microsoft.com/office/drawing/2014/main" id="{E8FB2867-D3CA-8749-93B4-611710010D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BB5CA1-1858-CF49-913A-4FF3A7854299}"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14</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564747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a:extLst>
              <a:ext uri="{FF2B5EF4-FFF2-40B4-BE49-F238E27FC236}">
                <a16:creationId xmlns:a16="http://schemas.microsoft.com/office/drawing/2014/main" id="{44C8548F-B2CC-FB4F-A8FA-DE84C859B4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2" name="Notes Placeholder 2">
            <a:extLst>
              <a:ext uri="{FF2B5EF4-FFF2-40B4-BE49-F238E27FC236}">
                <a16:creationId xmlns:a16="http://schemas.microsoft.com/office/drawing/2014/main" id="{387E28EC-31D8-B640-B39C-B01A30385FB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Here is the big wooden block. If the ball hits</a:t>
            </a:r>
            <a:r>
              <a:rPr lang="en-US" altLang="en-US" baseline="0" dirty="0">
                <a:ea typeface="ＭＳ Ｐゴシック" panose="020B0600070205080204" pitchFamily="34" charset="-128"/>
                <a:cs typeface="ＭＳ Ｐゴシック" panose="020B0600070205080204" pitchFamily="34" charset="-128"/>
              </a:rPr>
              <a:t> the block, the ball can bounce and </a:t>
            </a:r>
            <a:r>
              <a:rPr lang="en-US" altLang="en-US" dirty="0">
                <a:ea typeface="ＭＳ Ｐゴシック" panose="020B0600070205080204" pitchFamily="34" charset="-128"/>
                <a:cs typeface="ＭＳ Ｐゴシック" panose="020B0600070205080204" pitchFamily="34" charset="-128"/>
              </a:rPr>
              <a:t>go in a new direction!</a:t>
            </a:r>
          </a:p>
          <a:p>
            <a:pPr>
              <a:spcBef>
                <a:spcPct val="0"/>
              </a:spcBef>
            </a:pPr>
            <a:endParaRPr lang="en-US" altLang="en-US" dirty="0">
              <a:ea typeface="ＭＳ Ｐゴシック" panose="020B0600070205080204" pitchFamily="34" charset="-128"/>
              <a:cs typeface="ＭＳ Ｐゴシック" panose="020B0600070205080204" pitchFamily="34" charset="-128"/>
            </a:endParaRPr>
          </a:p>
          <a:p>
            <a:pPr>
              <a:spcBef>
                <a:spcPct val="0"/>
              </a:spcBef>
            </a:pPr>
            <a:r>
              <a:rPr lang="en-US" altLang="en-US" dirty="0"/>
              <a:t>Now I’m going to show you some short videos of the ball moving, and after each one I’ll ask you a question about it. </a:t>
            </a:r>
            <a:endParaRPr lang="en-US" altLang="en-US" dirty="0">
              <a:ea typeface="ＭＳ Ｐゴシック" panose="020B0600070205080204" pitchFamily="34" charset="-128"/>
              <a:cs typeface="ＭＳ Ｐゴシック" panose="020B0600070205080204" pitchFamily="34" charset="-128"/>
            </a:endParaRPr>
          </a:p>
        </p:txBody>
      </p:sp>
      <p:sp>
        <p:nvSpPr>
          <p:cNvPr id="10243" name="Slide Number Placeholder 3">
            <a:extLst>
              <a:ext uri="{FF2B5EF4-FFF2-40B4-BE49-F238E27FC236}">
                <a16:creationId xmlns:a16="http://schemas.microsoft.com/office/drawing/2014/main" id="{73745AE4-2E3E-734E-8D06-D86B3C60F2A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EA5485-C026-A246-97B5-6746756FEF76}"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15</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123180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err="1">
                <a:ea typeface="ＭＳ Ｐゴシック" panose="020B0600070205080204" pitchFamily="34" charset="-128"/>
              </a:rPr>
              <a:t>T_A_inv</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16</a:t>
            </a:fld>
            <a:endParaRPr lang="en-US" altLang="en-US"/>
          </a:p>
        </p:txBody>
      </p:sp>
    </p:spTree>
    <p:extLst>
      <p:ext uri="{BB962C8B-B14F-4D97-AF65-F5344CB8AC3E}">
        <p14:creationId xmlns:p14="http://schemas.microsoft.com/office/powerpoint/2010/main" val="301086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Can you tell me which one of the pictures on the sides shows where the ball went? </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17</a:t>
            </a:fld>
            <a:endParaRPr lang="en-US" altLang="en-US"/>
          </a:p>
        </p:txBody>
      </p:sp>
    </p:spTree>
    <p:extLst>
      <p:ext uri="{BB962C8B-B14F-4D97-AF65-F5344CB8AC3E}">
        <p14:creationId xmlns:p14="http://schemas.microsoft.com/office/powerpoint/2010/main" val="3113119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Is it in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18</a:t>
            </a:fld>
            <a:endParaRPr lang="en-US" altLang="en-US"/>
          </a:p>
        </p:txBody>
      </p:sp>
    </p:spTree>
    <p:extLst>
      <p:ext uri="{BB962C8B-B14F-4D97-AF65-F5344CB8AC3E}">
        <p14:creationId xmlns:p14="http://schemas.microsoft.com/office/powerpoint/2010/main" val="417349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19</a:t>
            </a:fld>
            <a:endParaRPr lang="en-US" altLang="en-US"/>
          </a:p>
        </p:txBody>
      </p:sp>
    </p:spTree>
    <p:extLst>
      <p:ext uri="{BB962C8B-B14F-4D97-AF65-F5344CB8AC3E}">
        <p14:creationId xmlns:p14="http://schemas.microsoft.com/office/powerpoint/2010/main" val="2651530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Let’s make sure it is working! Tell me when you see each color on the screen!</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a:t>
            </a:fld>
            <a:endParaRPr lang="en-US" altLang="en-US"/>
          </a:p>
        </p:txBody>
      </p:sp>
    </p:spTree>
    <p:extLst>
      <p:ext uri="{BB962C8B-B14F-4D97-AF65-F5344CB8AC3E}">
        <p14:creationId xmlns:p14="http://schemas.microsoft.com/office/powerpoint/2010/main" val="3339460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20</a:t>
            </a:fld>
            <a:endParaRPr lang="en-US" altLang="en-US"/>
          </a:p>
        </p:txBody>
      </p:sp>
    </p:spTree>
    <p:extLst>
      <p:ext uri="{BB962C8B-B14F-4D97-AF65-F5344CB8AC3E}">
        <p14:creationId xmlns:p14="http://schemas.microsoft.com/office/powerpoint/2010/main" val="4245604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21</a:t>
            </a:fld>
            <a:endParaRPr lang="en-US" altLang="en-US"/>
          </a:p>
        </p:txBody>
      </p:sp>
    </p:spTree>
    <p:extLst>
      <p:ext uri="{BB962C8B-B14F-4D97-AF65-F5344CB8AC3E}">
        <p14:creationId xmlns:p14="http://schemas.microsoft.com/office/powerpoint/2010/main" val="2816275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err="1">
                <a:ea typeface="ＭＳ Ｐゴシック" panose="020B0600070205080204" pitchFamily="34" charset="-128"/>
              </a:rPr>
              <a:t>T_C_inv</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22</a:t>
            </a:fld>
            <a:endParaRPr lang="en-US" altLang="en-US"/>
          </a:p>
        </p:txBody>
      </p:sp>
    </p:spTree>
    <p:extLst>
      <p:ext uri="{BB962C8B-B14F-4D97-AF65-F5344CB8AC3E}">
        <p14:creationId xmlns:p14="http://schemas.microsoft.com/office/powerpoint/2010/main" val="35067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Which path did the ball take?</a:t>
            </a:r>
            <a:r>
              <a:rPr lang="en-US" dirty="0">
                <a:effectLst/>
              </a:rPr>
              <a:t>  </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23</a:t>
            </a:fld>
            <a:endParaRPr lang="en-US" altLang="en-US"/>
          </a:p>
        </p:txBody>
      </p:sp>
    </p:spTree>
    <p:extLst>
      <p:ext uri="{BB962C8B-B14F-4D97-AF65-F5344CB8AC3E}">
        <p14:creationId xmlns:p14="http://schemas.microsoft.com/office/powerpoint/2010/main" val="3459643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effectLst/>
              </a:rPr>
              <a:t>Is it Yellow…</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24</a:t>
            </a:fld>
            <a:endParaRPr lang="en-US" altLang="en-US"/>
          </a:p>
        </p:txBody>
      </p:sp>
    </p:spTree>
    <p:extLst>
      <p:ext uri="{BB962C8B-B14F-4D97-AF65-F5344CB8AC3E}">
        <p14:creationId xmlns:p14="http://schemas.microsoft.com/office/powerpoint/2010/main" val="1723944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25</a:t>
            </a:fld>
            <a:endParaRPr lang="en-US" altLang="en-US"/>
          </a:p>
        </p:txBody>
      </p:sp>
    </p:spTree>
    <p:extLst>
      <p:ext uri="{BB962C8B-B14F-4D97-AF65-F5344CB8AC3E}">
        <p14:creationId xmlns:p14="http://schemas.microsoft.com/office/powerpoint/2010/main" val="2080755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26</a:t>
            </a:fld>
            <a:endParaRPr lang="en-US" altLang="en-US"/>
          </a:p>
        </p:txBody>
      </p:sp>
    </p:spTree>
    <p:extLst>
      <p:ext uri="{BB962C8B-B14F-4D97-AF65-F5344CB8AC3E}">
        <p14:creationId xmlns:p14="http://schemas.microsoft.com/office/powerpoint/2010/main" val="1005999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27</a:t>
            </a:fld>
            <a:endParaRPr lang="en-US" altLang="en-US"/>
          </a:p>
        </p:txBody>
      </p:sp>
    </p:spTree>
    <p:extLst>
      <p:ext uri="{BB962C8B-B14F-4D97-AF65-F5344CB8AC3E}">
        <p14:creationId xmlns:p14="http://schemas.microsoft.com/office/powerpoint/2010/main" val="3725886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28</a:t>
            </a:fld>
            <a:endParaRPr lang="en-US" altLang="en-US"/>
          </a:p>
        </p:txBody>
      </p:sp>
    </p:spTree>
    <p:extLst>
      <p:ext uri="{BB962C8B-B14F-4D97-AF65-F5344CB8AC3E}">
        <p14:creationId xmlns:p14="http://schemas.microsoft.com/office/powerpoint/2010/main" val="2044506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Great work so far! Now the activity will be a little bit different. You’ll watch the video, but then….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29</a:t>
            </a:fld>
            <a:endParaRPr lang="en-US" altLang="en-US"/>
          </a:p>
        </p:txBody>
      </p:sp>
    </p:spTree>
    <p:extLst>
      <p:ext uri="{BB962C8B-B14F-4D97-AF65-F5344CB8AC3E}">
        <p14:creationId xmlns:p14="http://schemas.microsoft.com/office/powerpoint/2010/main" val="957230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a:t>
            </a:fld>
            <a:endParaRPr lang="en-US" altLang="en-US"/>
          </a:p>
        </p:txBody>
      </p:sp>
    </p:spTree>
    <p:extLst>
      <p:ext uri="{BB962C8B-B14F-4D97-AF65-F5344CB8AC3E}">
        <p14:creationId xmlns:p14="http://schemas.microsoft.com/office/powerpoint/2010/main" val="22691088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I’ll show you a picture of what actually happened in the middle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30</a:t>
            </a:fld>
            <a:endParaRPr lang="en-US" altLang="en-US"/>
          </a:p>
        </p:txBody>
      </p:sp>
    </p:spTree>
    <p:extLst>
      <p:ext uri="{BB962C8B-B14F-4D97-AF65-F5344CB8AC3E}">
        <p14:creationId xmlns:p14="http://schemas.microsoft.com/office/powerpoint/2010/main" val="505218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And some paths the ball could have taken in the boxes on the side. I’ll ask you what path the ball would have taken if there had been no block on the field. </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31</a:t>
            </a:fld>
            <a:endParaRPr lang="en-US" altLang="en-US"/>
          </a:p>
        </p:txBody>
      </p:sp>
    </p:spTree>
    <p:extLst>
      <p:ext uri="{BB962C8B-B14F-4D97-AF65-F5344CB8AC3E}">
        <p14:creationId xmlns:p14="http://schemas.microsoft.com/office/powerpoint/2010/main" val="2849985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32</a:t>
            </a:fld>
            <a:endParaRPr lang="en-US" altLang="en-US"/>
          </a:p>
        </p:txBody>
      </p:sp>
    </p:spTree>
    <p:extLst>
      <p:ext uri="{BB962C8B-B14F-4D97-AF65-F5344CB8AC3E}">
        <p14:creationId xmlns:p14="http://schemas.microsoft.com/office/powerpoint/2010/main" val="408490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1_1_v1_inv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33</a:t>
            </a:fld>
            <a:endParaRPr lang="en-US" altLang="en-US"/>
          </a:p>
        </p:txBody>
      </p:sp>
    </p:spTree>
    <p:extLst>
      <p:ext uri="{BB962C8B-B14F-4D97-AF65-F5344CB8AC3E}">
        <p14:creationId xmlns:p14="http://schemas.microsoft.com/office/powerpoint/2010/main" val="3397724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34</a:t>
            </a:fld>
            <a:endParaRPr lang="en-US" altLang="en-US"/>
          </a:p>
        </p:txBody>
      </p:sp>
    </p:spTree>
    <p:extLst>
      <p:ext uri="{BB962C8B-B14F-4D97-AF65-F5344CB8AC3E}">
        <p14:creationId xmlns:p14="http://schemas.microsoft.com/office/powerpoint/2010/main" val="3773784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35</a:t>
            </a:fld>
            <a:endParaRPr lang="en-US" altLang="en-US"/>
          </a:p>
        </p:txBody>
      </p:sp>
    </p:spTree>
    <p:extLst>
      <p:ext uri="{BB962C8B-B14F-4D97-AF65-F5344CB8AC3E}">
        <p14:creationId xmlns:p14="http://schemas.microsoft.com/office/powerpoint/2010/main" val="1843300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36</a:t>
            </a:fld>
            <a:endParaRPr lang="en-US" altLang="en-US"/>
          </a:p>
        </p:txBody>
      </p:sp>
    </p:spTree>
    <p:extLst>
      <p:ext uri="{BB962C8B-B14F-4D97-AF65-F5344CB8AC3E}">
        <p14:creationId xmlns:p14="http://schemas.microsoft.com/office/powerpoint/2010/main" val="2712076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37</a:t>
            </a:fld>
            <a:endParaRPr lang="en-US" altLang="en-US"/>
          </a:p>
        </p:txBody>
      </p:sp>
    </p:spTree>
    <p:extLst>
      <p:ext uri="{BB962C8B-B14F-4D97-AF65-F5344CB8AC3E}">
        <p14:creationId xmlns:p14="http://schemas.microsoft.com/office/powerpoint/2010/main" val="23901879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38</a:t>
            </a:fld>
            <a:endParaRPr lang="en-US" altLang="en-US"/>
          </a:p>
        </p:txBody>
      </p:sp>
    </p:spTree>
    <p:extLst>
      <p:ext uri="{BB962C8B-B14F-4D97-AF65-F5344CB8AC3E}">
        <p14:creationId xmlns:p14="http://schemas.microsoft.com/office/powerpoint/2010/main" val="920229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39</a:t>
            </a:fld>
            <a:endParaRPr lang="en-US" altLang="en-US"/>
          </a:p>
        </p:txBody>
      </p:sp>
    </p:spTree>
    <p:extLst>
      <p:ext uri="{BB962C8B-B14F-4D97-AF65-F5344CB8AC3E}">
        <p14:creationId xmlns:p14="http://schemas.microsoft.com/office/powerpoint/2010/main" val="1591938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a:t>
            </a:fld>
            <a:endParaRPr lang="en-US" altLang="en-US"/>
          </a:p>
        </p:txBody>
      </p:sp>
    </p:spTree>
    <p:extLst>
      <p:ext uri="{BB962C8B-B14F-4D97-AF65-F5344CB8AC3E}">
        <p14:creationId xmlns:p14="http://schemas.microsoft.com/office/powerpoint/2010/main" val="344569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40</a:t>
            </a:fld>
            <a:endParaRPr lang="en-US" altLang="en-US"/>
          </a:p>
        </p:txBody>
      </p:sp>
    </p:spTree>
    <p:extLst>
      <p:ext uri="{BB962C8B-B14F-4D97-AF65-F5344CB8AC3E}">
        <p14:creationId xmlns:p14="http://schemas.microsoft.com/office/powerpoint/2010/main" val="15446761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41</a:t>
            </a:fld>
            <a:endParaRPr lang="en-US" altLang="en-US"/>
          </a:p>
        </p:txBody>
      </p:sp>
    </p:spTree>
    <p:extLst>
      <p:ext uri="{BB962C8B-B14F-4D97-AF65-F5344CB8AC3E}">
        <p14:creationId xmlns:p14="http://schemas.microsoft.com/office/powerpoint/2010/main" val="1304693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42</a:t>
            </a:fld>
            <a:endParaRPr lang="en-US" altLang="en-US"/>
          </a:p>
        </p:txBody>
      </p:sp>
    </p:spTree>
    <p:extLst>
      <p:ext uri="{BB962C8B-B14F-4D97-AF65-F5344CB8AC3E}">
        <p14:creationId xmlns:p14="http://schemas.microsoft.com/office/powerpoint/2010/main" val="2790484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43</a:t>
            </a:fld>
            <a:endParaRPr lang="en-US" altLang="en-US"/>
          </a:p>
        </p:txBody>
      </p:sp>
    </p:spTree>
    <p:extLst>
      <p:ext uri="{BB962C8B-B14F-4D97-AF65-F5344CB8AC3E}">
        <p14:creationId xmlns:p14="http://schemas.microsoft.com/office/powerpoint/2010/main" val="413397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44</a:t>
            </a:fld>
            <a:endParaRPr lang="en-US" altLang="en-US"/>
          </a:p>
        </p:txBody>
      </p:sp>
    </p:spTree>
    <p:extLst>
      <p:ext uri="{BB962C8B-B14F-4D97-AF65-F5344CB8AC3E}">
        <p14:creationId xmlns:p14="http://schemas.microsoft.com/office/powerpoint/2010/main" val="26744484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45</a:t>
            </a:fld>
            <a:endParaRPr lang="en-US" altLang="en-US"/>
          </a:p>
        </p:txBody>
      </p:sp>
    </p:spTree>
    <p:extLst>
      <p:ext uri="{BB962C8B-B14F-4D97-AF65-F5344CB8AC3E}">
        <p14:creationId xmlns:p14="http://schemas.microsoft.com/office/powerpoint/2010/main" val="13461655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46</a:t>
            </a:fld>
            <a:endParaRPr lang="en-US" altLang="en-US"/>
          </a:p>
        </p:txBody>
      </p:sp>
    </p:spTree>
    <p:extLst>
      <p:ext uri="{BB962C8B-B14F-4D97-AF65-F5344CB8AC3E}">
        <p14:creationId xmlns:p14="http://schemas.microsoft.com/office/powerpoint/2010/main" val="26740421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1_1_v2_inv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47</a:t>
            </a:fld>
            <a:endParaRPr lang="en-US" altLang="en-US"/>
          </a:p>
        </p:txBody>
      </p:sp>
    </p:spTree>
    <p:extLst>
      <p:ext uri="{BB962C8B-B14F-4D97-AF65-F5344CB8AC3E}">
        <p14:creationId xmlns:p14="http://schemas.microsoft.com/office/powerpoint/2010/main" val="3996715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48</a:t>
            </a:fld>
            <a:endParaRPr lang="en-US" altLang="en-US"/>
          </a:p>
        </p:txBody>
      </p:sp>
    </p:spTree>
    <p:extLst>
      <p:ext uri="{BB962C8B-B14F-4D97-AF65-F5344CB8AC3E}">
        <p14:creationId xmlns:p14="http://schemas.microsoft.com/office/powerpoint/2010/main" val="38835099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49</a:t>
            </a:fld>
            <a:endParaRPr lang="en-US" altLang="en-US"/>
          </a:p>
        </p:txBody>
      </p:sp>
    </p:spTree>
    <p:extLst>
      <p:ext uri="{BB962C8B-B14F-4D97-AF65-F5344CB8AC3E}">
        <p14:creationId xmlns:p14="http://schemas.microsoft.com/office/powerpoint/2010/main" val="997841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a:t>
            </a:fld>
            <a:endParaRPr lang="en-US" altLang="en-US"/>
          </a:p>
        </p:txBody>
      </p:sp>
    </p:spTree>
    <p:extLst>
      <p:ext uri="{BB962C8B-B14F-4D97-AF65-F5344CB8AC3E}">
        <p14:creationId xmlns:p14="http://schemas.microsoft.com/office/powerpoint/2010/main" val="16010792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50</a:t>
            </a:fld>
            <a:endParaRPr lang="en-US" altLang="en-US"/>
          </a:p>
        </p:txBody>
      </p:sp>
    </p:spTree>
    <p:extLst>
      <p:ext uri="{BB962C8B-B14F-4D97-AF65-F5344CB8AC3E}">
        <p14:creationId xmlns:p14="http://schemas.microsoft.com/office/powerpoint/2010/main" val="34482339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51</a:t>
            </a:fld>
            <a:endParaRPr lang="en-US" altLang="en-US"/>
          </a:p>
        </p:txBody>
      </p:sp>
    </p:spTree>
    <p:extLst>
      <p:ext uri="{BB962C8B-B14F-4D97-AF65-F5344CB8AC3E}">
        <p14:creationId xmlns:p14="http://schemas.microsoft.com/office/powerpoint/2010/main" val="3936561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52</a:t>
            </a:fld>
            <a:endParaRPr lang="en-US" altLang="en-US"/>
          </a:p>
        </p:txBody>
      </p:sp>
    </p:spTree>
    <p:extLst>
      <p:ext uri="{BB962C8B-B14F-4D97-AF65-F5344CB8AC3E}">
        <p14:creationId xmlns:p14="http://schemas.microsoft.com/office/powerpoint/2010/main" val="34396850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53</a:t>
            </a:fld>
            <a:endParaRPr lang="en-US" altLang="en-US"/>
          </a:p>
        </p:txBody>
      </p:sp>
    </p:spTree>
    <p:extLst>
      <p:ext uri="{BB962C8B-B14F-4D97-AF65-F5344CB8AC3E}">
        <p14:creationId xmlns:p14="http://schemas.microsoft.com/office/powerpoint/2010/main" val="7259408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2_1_v1_inv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54</a:t>
            </a:fld>
            <a:endParaRPr lang="en-US" altLang="en-US"/>
          </a:p>
        </p:txBody>
      </p:sp>
    </p:spTree>
    <p:extLst>
      <p:ext uri="{BB962C8B-B14F-4D97-AF65-F5344CB8AC3E}">
        <p14:creationId xmlns:p14="http://schemas.microsoft.com/office/powerpoint/2010/main" val="34143342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55</a:t>
            </a:fld>
            <a:endParaRPr lang="en-US" altLang="en-US"/>
          </a:p>
        </p:txBody>
      </p:sp>
    </p:spTree>
    <p:extLst>
      <p:ext uri="{BB962C8B-B14F-4D97-AF65-F5344CB8AC3E}">
        <p14:creationId xmlns:p14="http://schemas.microsoft.com/office/powerpoint/2010/main" val="1409323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56</a:t>
            </a:fld>
            <a:endParaRPr lang="en-US" altLang="en-US"/>
          </a:p>
        </p:txBody>
      </p:sp>
    </p:spTree>
    <p:extLst>
      <p:ext uri="{BB962C8B-B14F-4D97-AF65-F5344CB8AC3E}">
        <p14:creationId xmlns:p14="http://schemas.microsoft.com/office/powerpoint/2010/main" val="37582628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57</a:t>
            </a:fld>
            <a:endParaRPr lang="en-US" altLang="en-US"/>
          </a:p>
        </p:txBody>
      </p:sp>
    </p:spTree>
    <p:extLst>
      <p:ext uri="{BB962C8B-B14F-4D97-AF65-F5344CB8AC3E}">
        <p14:creationId xmlns:p14="http://schemas.microsoft.com/office/powerpoint/2010/main" val="26259618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58</a:t>
            </a:fld>
            <a:endParaRPr lang="en-US" altLang="en-US"/>
          </a:p>
        </p:txBody>
      </p:sp>
    </p:spTree>
    <p:extLst>
      <p:ext uri="{BB962C8B-B14F-4D97-AF65-F5344CB8AC3E}">
        <p14:creationId xmlns:p14="http://schemas.microsoft.com/office/powerpoint/2010/main" val="37063778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59</a:t>
            </a:fld>
            <a:endParaRPr lang="en-US" altLang="en-US"/>
          </a:p>
        </p:txBody>
      </p:sp>
    </p:spTree>
    <p:extLst>
      <p:ext uri="{BB962C8B-B14F-4D97-AF65-F5344CB8AC3E}">
        <p14:creationId xmlns:p14="http://schemas.microsoft.com/office/powerpoint/2010/main" val="1318820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a:t>
            </a:fld>
            <a:endParaRPr lang="en-US" altLang="en-US"/>
          </a:p>
        </p:txBody>
      </p:sp>
    </p:spTree>
    <p:extLst>
      <p:ext uri="{BB962C8B-B14F-4D97-AF65-F5344CB8AC3E}">
        <p14:creationId xmlns:p14="http://schemas.microsoft.com/office/powerpoint/2010/main" val="17355916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60</a:t>
            </a:fld>
            <a:endParaRPr lang="en-US" altLang="en-US"/>
          </a:p>
        </p:txBody>
      </p:sp>
    </p:spTree>
    <p:extLst>
      <p:ext uri="{BB962C8B-B14F-4D97-AF65-F5344CB8AC3E}">
        <p14:creationId xmlns:p14="http://schemas.microsoft.com/office/powerpoint/2010/main" val="24561310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2_3_inv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61</a:t>
            </a:fld>
            <a:endParaRPr lang="en-US" altLang="en-US"/>
          </a:p>
        </p:txBody>
      </p:sp>
    </p:spTree>
    <p:extLst>
      <p:ext uri="{BB962C8B-B14F-4D97-AF65-F5344CB8AC3E}">
        <p14:creationId xmlns:p14="http://schemas.microsoft.com/office/powerpoint/2010/main" val="11575009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62</a:t>
            </a:fld>
            <a:endParaRPr lang="en-US" altLang="en-US"/>
          </a:p>
        </p:txBody>
      </p:sp>
    </p:spTree>
    <p:extLst>
      <p:ext uri="{BB962C8B-B14F-4D97-AF65-F5344CB8AC3E}">
        <p14:creationId xmlns:p14="http://schemas.microsoft.com/office/powerpoint/2010/main" val="17966516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63</a:t>
            </a:fld>
            <a:endParaRPr lang="en-US" altLang="en-US"/>
          </a:p>
        </p:txBody>
      </p:sp>
    </p:spTree>
    <p:extLst>
      <p:ext uri="{BB962C8B-B14F-4D97-AF65-F5344CB8AC3E}">
        <p14:creationId xmlns:p14="http://schemas.microsoft.com/office/powerpoint/2010/main" val="13812561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64</a:t>
            </a:fld>
            <a:endParaRPr lang="en-US" altLang="en-US"/>
          </a:p>
        </p:txBody>
      </p:sp>
    </p:spTree>
    <p:extLst>
      <p:ext uri="{BB962C8B-B14F-4D97-AF65-F5344CB8AC3E}">
        <p14:creationId xmlns:p14="http://schemas.microsoft.com/office/powerpoint/2010/main" val="1878346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65</a:t>
            </a:fld>
            <a:endParaRPr lang="en-US" altLang="en-US"/>
          </a:p>
        </p:txBody>
      </p:sp>
    </p:spTree>
    <p:extLst>
      <p:ext uri="{BB962C8B-B14F-4D97-AF65-F5344CB8AC3E}">
        <p14:creationId xmlns:p14="http://schemas.microsoft.com/office/powerpoint/2010/main" val="21707403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66</a:t>
            </a:fld>
            <a:endParaRPr lang="en-US" altLang="en-US"/>
          </a:p>
        </p:txBody>
      </p:sp>
    </p:spTree>
    <p:extLst>
      <p:ext uri="{BB962C8B-B14F-4D97-AF65-F5344CB8AC3E}">
        <p14:creationId xmlns:p14="http://schemas.microsoft.com/office/powerpoint/2010/main" val="19553213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67</a:t>
            </a:fld>
            <a:endParaRPr lang="en-US" altLang="en-US"/>
          </a:p>
        </p:txBody>
      </p:sp>
    </p:spTree>
    <p:extLst>
      <p:ext uri="{BB962C8B-B14F-4D97-AF65-F5344CB8AC3E}">
        <p14:creationId xmlns:p14="http://schemas.microsoft.com/office/powerpoint/2010/main" val="40988496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68</a:t>
            </a:fld>
            <a:endParaRPr lang="en-US" altLang="en-US"/>
          </a:p>
        </p:txBody>
      </p:sp>
    </p:spTree>
    <p:extLst>
      <p:ext uri="{BB962C8B-B14F-4D97-AF65-F5344CB8AC3E}">
        <p14:creationId xmlns:p14="http://schemas.microsoft.com/office/powerpoint/2010/main" val="18890631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69</a:t>
            </a:fld>
            <a:endParaRPr lang="en-US" altLang="en-US"/>
          </a:p>
        </p:txBody>
      </p:sp>
    </p:spTree>
    <p:extLst>
      <p:ext uri="{BB962C8B-B14F-4D97-AF65-F5344CB8AC3E}">
        <p14:creationId xmlns:p14="http://schemas.microsoft.com/office/powerpoint/2010/main" val="435086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a:t>
            </a:fld>
            <a:endParaRPr lang="en-US" altLang="en-US"/>
          </a:p>
        </p:txBody>
      </p:sp>
    </p:spTree>
    <p:extLst>
      <p:ext uri="{BB962C8B-B14F-4D97-AF65-F5344CB8AC3E}">
        <p14:creationId xmlns:p14="http://schemas.microsoft.com/office/powerpoint/2010/main" val="38214875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70</a:t>
            </a:fld>
            <a:endParaRPr lang="en-US" altLang="en-US"/>
          </a:p>
        </p:txBody>
      </p:sp>
    </p:spTree>
    <p:extLst>
      <p:ext uri="{BB962C8B-B14F-4D97-AF65-F5344CB8AC3E}">
        <p14:creationId xmlns:p14="http://schemas.microsoft.com/office/powerpoint/2010/main" val="8763213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71</a:t>
            </a:fld>
            <a:endParaRPr lang="en-US" altLang="en-US"/>
          </a:p>
        </p:txBody>
      </p:sp>
    </p:spTree>
    <p:extLst>
      <p:ext uri="{BB962C8B-B14F-4D97-AF65-F5344CB8AC3E}">
        <p14:creationId xmlns:p14="http://schemas.microsoft.com/office/powerpoint/2010/main" val="32325598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72</a:t>
            </a:fld>
            <a:endParaRPr lang="en-US" altLang="en-US"/>
          </a:p>
        </p:txBody>
      </p:sp>
    </p:spTree>
    <p:extLst>
      <p:ext uri="{BB962C8B-B14F-4D97-AF65-F5344CB8AC3E}">
        <p14:creationId xmlns:p14="http://schemas.microsoft.com/office/powerpoint/2010/main" val="15930208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73</a:t>
            </a:fld>
            <a:endParaRPr lang="en-US" altLang="en-US"/>
          </a:p>
        </p:txBody>
      </p:sp>
    </p:spTree>
    <p:extLst>
      <p:ext uri="{BB962C8B-B14F-4D97-AF65-F5344CB8AC3E}">
        <p14:creationId xmlns:p14="http://schemas.microsoft.com/office/powerpoint/2010/main" val="32845393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74</a:t>
            </a:fld>
            <a:endParaRPr lang="en-US" altLang="en-US"/>
          </a:p>
        </p:txBody>
      </p:sp>
    </p:spTree>
    <p:extLst>
      <p:ext uri="{BB962C8B-B14F-4D97-AF65-F5344CB8AC3E}">
        <p14:creationId xmlns:p14="http://schemas.microsoft.com/office/powerpoint/2010/main" val="37088522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1_3_inv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75</a:t>
            </a:fld>
            <a:endParaRPr lang="en-US" altLang="en-US"/>
          </a:p>
        </p:txBody>
      </p:sp>
    </p:spTree>
    <p:extLst>
      <p:ext uri="{BB962C8B-B14F-4D97-AF65-F5344CB8AC3E}">
        <p14:creationId xmlns:p14="http://schemas.microsoft.com/office/powerpoint/2010/main" val="16909282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76</a:t>
            </a:fld>
            <a:endParaRPr lang="en-US" altLang="en-US"/>
          </a:p>
        </p:txBody>
      </p:sp>
    </p:spTree>
    <p:extLst>
      <p:ext uri="{BB962C8B-B14F-4D97-AF65-F5344CB8AC3E}">
        <p14:creationId xmlns:p14="http://schemas.microsoft.com/office/powerpoint/2010/main" val="277445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77</a:t>
            </a:fld>
            <a:endParaRPr lang="en-US" altLang="en-US"/>
          </a:p>
        </p:txBody>
      </p:sp>
    </p:spTree>
    <p:extLst>
      <p:ext uri="{BB962C8B-B14F-4D97-AF65-F5344CB8AC3E}">
        <p14:creationId xmlns:p14="http://schemas.microsoft.com/office/powerpoint/2010/main" val="14460305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78</a:t>
            </a:fld>
            <a:endParaRPr lang="en-US" altLang="en-US"/>
          </a:p>
        </p:txBody>
      </p:sp>
    </p:spTree>
    <p:extLst>
      <p:ext uri="{BB962C8B-B14F-4D97-AF65-F5344CB8AC3E}">
        <p14:creationId xmlns:p14="http://schemas.microsoft.com/office/powerpoint/2010/main" val="19673443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79</a:t>
            </a:fld>
            <a:endParaRPr lang="en-US" altLang="en-US"/>
          </a:p>
        </p:txBody>
      </p:sp>
    </p:spTree>
    <p:extLst>
      <p:ext uri="{BB962C8B-B14F-4D97-AF65-F5344CB8AC3E}">
        <p14:creationId xmlns:p14="http://schemas.microsoft.com/office/powerpoint/2010/main" val="1416064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a:t>
            </a:fld>
            <a:endParaRPr lang="en-US" altLang="en-US"/>
          </a:p>
        </p:txBody>
      </p:sp>
    </p:spTree>
    <p:extLst>
      <p:ext uri="{BB962C8B-B14F-4D97-AF65-F5344CB8AC3E}">
        <p14:creationId xmlns:p14="http://schemas.microsoft.com/office/powerpoint/2010/main" val="34324369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80</a:t>
            </a:fld>
            <a:endParaRPr lang="en-US" altLang="en-US"/>
          </a:p>
        </p:txBody>
      </p:sp>
    </p:spTree>
    <p:extLst>
      <p:ext uri="{BB962C8B-B14F-4D97-AF65-F5344CB8AC3E}">
        <p14:creationId xmlns:p14="http://schemas.microsoft.com/office/powerpoint/2010/main" val="37234142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81</a:t>
            </a:fld>
            <a:endParaRPr lang="en-US" altLang="en-US"/>
          </a:p>
        </p:txBody>
      </p:sp>
    </p:spTree>
    <p:extLst>
      <p:ext uri="{BB962C8B-B14F-4D97-AF65-F5344CB8AC3E}">
        <p14:creationId xmlns:p14="http://schemas.microsoft.com/office/powerpoint/2010/main" val="20737348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2_1_v2_inv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82</a:t>
            </a:fld>
            <a:endParaRPr lang="en-US" altLang="en-US"/>
          </a:p>
        </p:txBody>
      </p:sp>
    </p:spTree>
    <p:extLst>
      <p:ext uri="{BB962C8B-B14F-4D97-AF65-F5344CB8AC3E}">
        <p14:creationId xmlns:p14="http://schemas.microsoft.com/office/powerpoint/2010/main" val="11108609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83</a:t>
            </a:fld>
            <a:endParaRPr lang="en-US" altLang="en-US"/>
          </a:p>
        </p:txBody>
      </p:sp>
    </p:spTree>
    <p:extLst>
      <p:ext uri="{BB962C8B-B14F-4D97-AF65-F5344CB8AC3E}">
        <p14:creationId xmlns:p14="http://schemas.microsoft.com/office/powerpoint/2010/main" val="41944751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84</a:t>
            </a:fld>
            <a:endParaRPr lang="en-US" altLang="en-US"/>
          </a:p>
        </p:txBody>
      </p:sp>
    </p:spTree>
    <p:extLst>
      <p:ext uri="{BB962C8B-B14F-4D97-AF65-F5344CB8AC3E}">
        <p14:creationId xmlns:p14="http://schemas.microsoft.com/office/powerpoint/2010/main" val="38986680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85</a:t>
            </a:fld>
            <a:endParaRPr lang="en-US" altLang="en-US"/>
          </a:p>
        </p:txBody>
      </p:sp>
    </p:spTree>
    <p:extLst>
      <p:ext uri="{BB962C8B-B14F-4D97-AF65-F5344CB8AC3E}">
        <p14:creationId xmlns:p14="http://schemas.microsoft.com/office/powerpoint/2010/main" val="27371421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86</a:t>
            </a:fld>
            <a:endParaRPr lang="en-US" altLang="en-US"/>
          </a:p>
        </p:txBody>
      </p:sp>
    </p:spTree>
    <p:extLst>
      <p:ext uri="{BB962C8B-B14F-4D97-AF65-F5344CB8AC3E}">
        <p14:creationId xmlns:p14="http://schemas.microsoft.com/office/powerpoint/2010/main" val="29125147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87</a:t>
            </a:fld>
            <a:endParaRPr lang="en-US" altLang="en-US"/>
          </a:p>
        </p:txBody>
      </p:sp>
    </p:spTree>
    <p:extLst>
      <p:ext uri="{BB962C8B-B14F-4D97-AF65-F5344CB8AC3E}">
        <p14:creationId xmlns:p14="http://schemas.microsoft.com/office/powerpoint/2010/main" val="20469193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All done!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88</a:t>
            </a:fld>
            <a:endParaRPr lang="en-US" altLang="en-US"/>
          </a:p>
        </p:txBody>
      </p:sp>
    </p:spTree>
    <p:extLst>
      <p:ext uri="{BB962C8B-B14F-4D97-AF65-F5344CB8AC3E}">
        <p14:creationId xmlns:p14="http://schemas.microsoft.com/office/powerpoint/2010/main" val="2914714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9</a:t>
            </a:fld>
            <a:endParaRPr lang="en-US" altLang="en-US"/>
          </a:p>
        </p:txBody>
      </p:sp>
    </p:spTree>
    <p:extLst>
      <p:ext uri="{BB962C8B-B14F-4D97-AF65-F5344CB8AC3E}">
        <p14:creationId xmlns:p14="http://schemas.microsoft.com/office/powerpoint/2010/main" val="242692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6A160-7CE3-4F43-B53E-BFF2670E70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72BA7F-B685-A541-895D-C5D04AAE36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B40EEB-9B95-E743-9D8C-C4C45E154773}"/>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C2A9BE04-53C1-BF47-9D28-262307B13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3F181-F4D7-C641-A3C8-F0B047F6272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125155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36760-83A9-3145-A25B-B4FAB07130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CFA54A-D8B7-304D-B8D6-65943C11F3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DB2203-84D5-8C4C-A1CE-F5580E9A2A50}"/>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B198197A-E261-B045-91C7-0DD30A20F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68CB3-42C9-A54C-9616-440E0AD47950}"/>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894966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43AE76-D3F8-4A4F-B90D-C678F79387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0951A1-F8BE-9B41-A900-59CB59B7AD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62B00-7D81-EC48-B983-406A1B129448}"/>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7E28746A-E2D1-BE4B-B24A-6A9AE1F99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52D6F-D5E7-924D-90EE-7AA999BB0A3A}"/>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642863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4E1A6-E388-B444-A358-47C3F0A6D9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681FE5-B817-E944-9A49-26A2378666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AC6F6-B20D-8B4F-BAA7-14B86A4071D6}"/>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ED8C2A21-5F15-D64B-ACA4-95192B284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5D6BC-B880-834B-A85C-09530CA19502}"/>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148278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C804-FF8F-A14F-954E-0605D1C6F8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9FAAC7-A5CA-794F-98B2-6CC3444A8A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69AC213-557E-3245-978F-482086E88EA9}"/>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7813D44C-2E1C-E646-840D-109B9AF0C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088BDD-1E2A-7644-98AC-9EFF6B3969C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283548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FB96-540E-634E-B867-5D21145579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426AFA-0A5C-8A45-849C-BEA937D761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79B52F-B725-C842-9556-3BB8883A5E4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59F668-D832-9040-870C-F61411F1D198}"/>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ED109E1E-3113-144C-BB77-3F94B049C2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46058C-979D-5148-9BD0-803C752A3BC9}"/>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820907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A94CA-1949-C543-AB3A-9A0D16389D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3356C7-F221-8D4D-91C6-74B13AEA1A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B21DBBD-5D7E-C44B-B9CA-7E610086046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824DA3-6C20-1742-B803-EE238ACE6D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BFAD76-D429-FB46-852B-B26EF9DA09A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F31BD-6945-8A4C-84DA-281C19AC8FD7}"/>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8" name="Footer Placeholder 7">
            <a:extLst>
              <a:ext uri="{FF2B5EF4-FFF2-40B4-BE49-F238E27FC236}">
                <a16:creationId xmlns:a16="http://schemas.microsoft.com/office/drawing/2014/main" id="{6B804F3E-0F8A-8F42-AE58-AB0B726136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DC7735-80EC-DA45-9BCF-2BE2B48C3356}"/>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501943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2DCD-B13E-3C41-8B72-4C3879915A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5D6A31-3441-A54E-B821-0A0567AFB6A1}"/>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4" name="Footer Placeholder 3">
            <a:extLst>
              <a:ext uri="{FF2B5EF4-FFF2-40B4-BE49-F238E27FC236}">
                <a16:creationId xmlns:a16="http://schemas.microsoft.com/office/drawing/2014/main" id="{B04A6B92-C3DB-194E-A63B-3120BA6696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23F7F6-CAD1-C64F-B34C-E662E6C2FC7A}"/>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14259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AFC23-EF84-614E-A2A9-BC57ECF740C9}"/>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3" name="Footer Placeholder 2">
            <a:extLst>
              <a:ext uri="{FF2B5EF4-FFF2-40B4-BE49-F238E27FC236}">
                <a16:creationId xmlns:a16="http://schemas.microsoft.com/office/drawing/2014/main" id="{5A9C728C-A987-FE4E-BBDF-1632F49CA1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B57213-3612-D249-B630-31DCDB9B11F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174993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C9AE-EB28-2C4B-B8BE-E2D95780BC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1D9CD0-F182-654F-A4E9-BAF44A176D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CBD087-8B17-3140-AFE8-F03C56D4C5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F2ECBF-EAF3-DC40-8195-483D645C6AA1}"/>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FBD418BC-C258-CE48-9633-8467B84EDB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4AE7F6-6055-B140-8A80-B2CBCFF8AAC1}"/>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695662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F8A5-8E21-FC4C-844A-D7610EACE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50A250-40B5-B644-963C-AE5FBD463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A5083E-30E3-A547-B3A8-5EF7C5D305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A8F030-ACD2-F041-92A9-20DE27027E70}"/>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1953735E-C0DE-F143-8075-48A87BEFB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7B123C-5719-324E-8EB2-5EA3D3D0AC33}"/>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564604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0BE39A-9AD2-084C-8F0D-3080B2B1D6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18801C-DBB3-4D48-862B-D08A18DA52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1598D5-6C41-9C4E-B0D6-1F251D549E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4BDD8E36-9DF8-2443-8468-F2C0B6C2B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B6BE54-697B-B34C-A8B2-416146ECEC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302D2-133A-4F4A-ADAE-84A1752D52E7}" type="slidenum">
              <a:rPr lang="en-US" smtClean="0"/>
              <a:t>‹#›</a:t>
            </a:fld>
            <a:endParaRPr lang="en-US"/>
          </a:p>
        </p:txBody>
      </p:sp>
    </p:spTree>
    <p:extLst>
      <p:ext uri="{BB962C8B-B14F-4D97-AF65-F5344CB8AC3E}">
        <p14:creationId xmlns:p14="http://schemas.microsoft.com/office/powerpoint/2010/main" val="1021496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5.pn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pn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6.pn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6.png"/><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4.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5.png"/></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6.png"/><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4.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1.png"/></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29.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7.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3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4.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9.png"/></Relationships>
</file>

<file path=ppt/slides/_rels/slide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40.png"/></Relationships>
</file>

<file path=ppt/slides/_rels/slide8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8.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40.png"/></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584184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F8E882-8BFB-434B-A63D-B042A880AEE1}"/>
              </a:ext>
            </a:extLst>
          </p:cNvPr>
          <p:cNvPicPr>
            <a:picLocks noChangeAspect="1"/>
          </p:cNvPicPr>
          <p:nvPr/>
        </p:nvPicPr>
        <p:blipFill>
          <a:blip r:embed="rId3"/>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1866938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6">
            <a:extLst>
              <a:ext uri="{FF2B5EF4-FFF2-40B4-BE49-F238E27FC236}">
                <a16:creationId xmlns:a16="http://schemas.microsoft.com/office/drawing/2014/main" id="{9C461A36-D149-E64D-BCB7-ED96AEE865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3AB757C-7566-6C46-AD0C-8F14BF4BF73F}"/>
              </a:ext>
            </a:extLst>
          </p:cNvPr>
          <p:cNvPicPr>
            <a:picLocks noChangeAspect="1"/>
          </p:cNvPicPr>
          <p:nvPr/>
        </p:nvPicPr>
        <p:blipFill>
          <a:blip r:embed="rId4"/>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282864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2EC6F30D-0074-5641-A340-3791D63C87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6AA9268B-530D-904D-BCD0-59124CCBFF9D}"/>
              </a:ext>
            </a:extLst>
          </p:cNvPr>
          <p:cNvPicPr>
            <a:picLocks noChangeAspect="1"/>
          </p:cNvPicPr>
          <p:nvPr/>
        </p:nvPicPr>
        <p:blipFill>
          <a:blip r:embed="rId4"/>
          <a:stretch>
            <a:fillRect/>
          </a:stretch>
        </p:blipFill>
        <p:spPr>
          <a:xfrm>
            <a:off x="3222172" y="914400"/>
            <a:ext cx="5747656" cy="5029200"/>
          </a:xfrm>
          <a:prstGeom prst="rect">
            <a:avLst/>
          </a:prstGeom>
        </p:spPr>
      </p:pic>
      <p:cxnSp>
        <p:nvCxnSpPr>
          <p:cNvPr id="4" name="Straight Arrow Connector 3">
            <a:extLst>
              <a:ext uri="{FF2B5EF4-FFF2-40B4-BE49-F238E27FC236}">
                <a16:creationId xmlns:a16="http://schemas.microsoft.com/office/drawing/2014/main" id="{3E96C832-FF2D-0340-ADFD-2C8C7B8551DF}"/>
              </a:ext>
            </a:extLst>
          </p:cNvPr>
          <p:cNvCxnSpPr/>
          <p:nvPr/>
        </p:nvCxnSpPr>
        <p:spPr>
          <a:xfrm flipV="1">
            <a:off x="1434353" y="3047999"/>
            <a:ext cx="1649506" cy="1188720"/>
          </a:xfrm>
          <a:prstGeom prst="straightConnector1">
            <a:avLst/>
          </a:prstGeom>
          <a:ln w="228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420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2EC6F30D-0074-5641-A340-3791D63C87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6AA9268B-530D-904D-BCD0-59124CCBFF9D}"/>
              </a:ext>
            </a:extLst>
          </p:cNvPr>
          <p:cNvPicPr>
            <a:picLocks noChangeAspect="1"/>
          </p:cNvPicPr>
          <p:nvPr/>
        </p:nvPicPr>
        <p:blipFill>
          <a:blip r:embed="rId4"/>
          <a:stretch>
            <a:fillRect/>
          </a:stretch>
        </p:blipFill>
        <p:spPr>
          <a:xfrm>
            <a:off x="3222172" y="914400"/>
            <a:ext cx="5747656" cy="5029200"/>
          </a:xfrm>
          <a:prstGeom prst="rect">
            <a:avLst/>
          </a:prstGeom>
        </p:spPr>
      </p:pic>
      <p:cxnSp>
        <p:nvCxnSpPr>
          <p:cNvPr id="4" name="Straight Arrow Connector 3">
            <a:extLst>
              <a:ext uri="{FF2B5EF4-FFF2-40B4-BE49-F238E27FC236}">
                <a16:creationId xmlns:a16="http://schemas.microsoft.com/office/drawing/2014/main" id="{3E96C832-FF2D-0340-ADFD-2C8C7B8551DF}"/>
              </a:ext>
            </a:extLst>
          </p:cNvPr>
          <p:cNvCxnSpPr/>
          <p:nvPr/>
        </p:nvCxnSpPr>
        <p:spPr>
          <a:xfrm flipV="1">
            <a:off x="1434353" y="3047999"/>
            <a:ext cx="1649506" cy="1188720"/>
          </a:xfrm>
          <a:prstGeom prst="straightConnector1">
            <a:avLst/>
          </a:prstGeom>
          <a:ln w="228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222171" y="1330036"/>
            <a:ext cx="269173" cy="219693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136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6">
            <a:extLst>
              <a:ext uri="{FF2B5EF4-FFF2-40B4-BE49-F238E27FC236}">
                <a16:creationId xmlns:a16="http://schemas.microsoft.com/office/drawing/2014/main" id="{9C461A36-D149-E64D-BCB7-ED96AEE865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3AB757C-7566-6C46-AD0C-8F14BF4BF73F}"/>
              </a:ext>
            </a:extLst>
          </p:cNvPr>
          <p:cNvPicPr>
            <a:picLocks noChangeAspect="1"/>
          </p:cNvPicPr>
          <p:nvPr/>
        </p:nvPicPr>
        <p:blipFill>
          <a:blip r:embed="rId4"/>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1216178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5">
            <a:extLst>
              <a:ext uri="{FF2B5EF4-FFF2-40B4-BE49-F238E27FC236}">
                <a16:creationId xmlns:a16="http://schemas.microsoft.com/office/drawing/2014/main" id="{169939D6-8787-4745-898E-C05796D153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59826"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0296BC5-3FF9-2549-A6F1-40254084B509}"/>
              </a:ext>
            </a:extLst>
          </p:cNvPr>
          <p:cNvPicPr>
            <a:picLocks noChangeAspect="1"/>
          </p:cNvPicPr>
          <p:nvPr/>
        </p:nvPicPr>
        <p:blipFill>
          <a:blip r:embed="rId4"/>
          <a:stretch>
            <a:fillRect/>
          </a:stretch>
        </p:blipFill>
        <p:spPr>
          <a:xfrm>
            <a:off x="3222171" y="914400"/>
            <a:ext cx="5747657" cy="5029200"/>
          </a:xfrm>
          <a:prstGeom prst="rect">
            <a:avLst/>
          </a:prstGeom>
        </p:spPr>
      </p:pic>
    </p:spTree>
    <p:extLst>
      <p:ext uri="{BB962C8B-B14F-4D97-AF65-F5344CB8AC3E}">
        <p14:creationId xmlns:p14="http://schemas.microsoft.com/office/powerpoint/2010/main" val="1986172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_A_inv">
            <a:hlinkClick r:id="" action="ppaction://media"/>
            <a:extLst>
              <a:ext uri="{FF2B5EF4-FFF2-40B4-BE49-F238E27FC236}">
                <a16:creationId xmlns:a16="http://schemas.microsoft.com/office/drawing/2014/main" id="{6F3582B5-D82D-DB4D-9868-8B8AE0B67C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569698393"/>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4032378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spTree>
    <p:extLst>
      <p:ext uri="{BB962C8B-B14F-4D97-AF65-F5344CB8AC3E}">
        <p14:creationId xmlns:p14="http://schemas.microsoft.com/office/powerpoint/2010/main" val="2706126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4"/>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1774953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989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3" name="Picture 12">
            <a:extLst>
              <a:ext uri="{FF2B5EF4-FFF2-40B4-BE49-F238E27FC236}">
                <a16:creationId xmlns:a16="http://schemas.microsoft.com/office/drawing/2014/main" id="{F5805F0E-6967-5840-BDF9-14357B9B147B}"/>
              </a:ext>
            </a:extLst>
          </p:cNvPr>
          <p:cNvPicPr>
            <a:picLocks noChangeAspect="1"/>
          </p:cNvPicPr>
          <p:nvPr/>
        </p:nvPicPr>
        <p:blipFill>
          <a:blip r:embed="rId4"/>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5"/>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2781963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1" name="Picture 10">
            <a:extLst>
              <a:ext uri="{FF2B5EF4-FFF2-40B4-BE49-F238E27FC236}">
                <a16:creationId xmlns:a16="http://schemas.microsoft.com/office/drawing/2014/main" id="{715DC53E-B64D-B240-B3A1-97A6756FA903}"/>
              </a:ext>
            </a:extLst>
          </p:cNvPr>
          <p:cNvPicPr>
            <a:picLocks noChangeAspect="1"/>
          </p:cNvPicPr>
          <p:nvPr/>
        </p:nvPicPr>
        <p:blipFill>
          <a:blip r:embed="rId4"/>
          <a:stretch>
            <a:fillRect/>
          </a:stretch>
        </p:blipFill>
        <p:spPr>
          <a:xfrm>
            <a:off x="8473281" y="3678525"/>
            <a:ext cx="3352800" cy="2933700"/>
          </a:xfrm>
          <a:prstGeom prst="rect">
            <a:avLst/>
          </a:prstGeom>
        </p:spPr>
      </p:pic>
      <p:pic>
        <p:nvPicPr>
          <p:cNvPr id="13" name="Picture 12">
            <a:extLst>
              <a:ext uri="{FF2B5EF4-FFF2-40B4-BE49-F238E27FC236}">
                <a16:creationId xmlns:a16="http://schemas.microsoft.com/office/drawing/2014/main" id="{F5805F0E-6967-5840-BDF9-14357B9B147B}"/>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6"/>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574934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_C_inv">
            <a:hlinkClick r:id="" action="ppaction://media"/>
            <a:extLst>
              <a:ext uri="{FF2B5EF4-FFF2-40B4-BE49-F238E27FC236}">
                <a16:creationId xmlns:a16="http://schemas.microsoft.com/office/drawing/2014/main" id="{A4D889FE-52EA-AA4D-A7C2-5D8AC4D64E0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740796837"/>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758909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3"/>
          <a:stretch>
            <a:fillRect/>
          </a:stretch>
        </p:blipFill>
        <p:spPr>
          <a:xfrm>
            <a:off x="343512" y="248764"/>
            <a:ext cx="3354542" cy="2935224"/>
          </a:xfrm>
          <a:prstGeom prst="rect">
            <a:avLst/>
          </a:prstGeom>
        </p:spPr>
      </p:pic>
    </p:spTree>
    <p:extLst>
      <p:ext uri="{BB962C8B-B14F-4D97-AF65-F5344CB8AC3E}">
        <p14:creationId xmlns:p14="http://schemas.microsoft.com/office/powerpoint/2010/main" val="1079117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3"/>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4"/>
          <a:stretch>
            <a:fillRect/>
          </a:stretch>
        </p:blipFill>
        <p:spPr>
          <a:xfrm>
            <a:off x="343512" y="248764"/>
            <a:ext cx="3354542" cy="2935224"/>
          </a:xfrm>
          <a:prstGeom prst="rect">
            <a:avLst/>
          </a:prstGeom>
        </p:spPr>
      </p:pic>
    </p:spTree>
    <p:extLst>
      <p:ext uri="{BB962C8B-B14F-4D97-AF65-F5344CB8AC3E}">
        <p14:creationId xmlns:p14="http://schemas.microsoft.com/office/powerpoint/2010/main" val="413419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3"/>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4"/>
          <a:stretch>
            <a:fillRect/>
          </a:stretch>
        </p:blipFill>
        <p:spPr>
          <a:xfrm>
            <a:off x="343512" y="248764"/>
            <a:ext cx="3354542" cy="2935224"/>
          </a:xfrm>
          <a:prstGeom prst="rect">
            <a:avLst/>
          </a:prstGeom>
        </p:spPr>
      </p:pic>
      <p:pic>
        <p:nvPicPr>
          <p:cNvPr id="15" name="Picture 14">
            <a:extLst>
              <a:ext uri="{FF2B5EF4-FFF2-40B4-BE49-F238E27FC236}">
                <a16:creationId xmlns:a16="http://schemas.microsoft.com/office/drawing/2014/main" id="{F5544B78-B06A-4C49-B811-DDFE1281E0E0}"/>
              </a:ext>
            </a:extLst>
          </p:cNvPr>
          <p:cNvPicPr>
            <a:picLocks noChangeAspect="1"/>
          </p:cNvPicPr>
          <p:nvPr/>
        </p:nvPicPr>
        <p:blipFill>
          <a:blip r:embed="rId5"/>
          <a:stretch>
            <a:fillRect/>
          </a:stretch>
        </p:blipFill>
        <p:spPr>
          <a:xfrm>
            <a:off x="8473281" y="249526"/>
            <a:ext cx="3352800" cy="2933700"/>
          </a:xfrm>
          <a:prstGeom prst="rect">
            <a:avLst/>
          </a:prstGeom>
        </p:spPr>
      </p:pic>
    </p:spTree>
    <p:extLst>
      <p:ext uri="{BB962C8B-B14F-4D97-AF65-F5344CB8AC3E}">
        <p14:creationId xmlns:p14="http://schemas.microsoft.com/office/powerpoint/2010/main" val="3232719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21290067-1D55-2C40-B82B-CB1BD4F03739}"/>
              </a:ext>
            </a:extLst>
          </p:cNvPr>
          <p:cNvPicPr>
            <a:picLocks noChangeAspect="1"/>
          </p:cNvPicPr>
          <p:nvPr/>
        </p:nvPicPr>
        <p:blipFill>
          <a:blip r:embed="rId3"/>
          <a:stretch>
            <a:fillRect/>
          </a:stretch>
        </p:blipFill>
        <p:spPr>
          <a:xfrm>
            <a:off x="8473281" y="3678525"/>
            <a:ext cx="3354542" cy="2935224"/>
          </a:xfrm>
          <a:prstGeom prst="rect">
            <a:avLst/>
          </a:prstGeom>
        </p:spPr>
      </p:pic>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4"/>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5"/>
          <a:stretch>
            <a:fillRect/>
          </a:stretch>
        </p:blipFill>
        <p:spPr>
          <a:xfrm>
            <a:off x="343512" y="248764"/>
            <a:ext cx="3354542" cy="2935224"/>
          </a:xfrm>
          <a:prstGeom prst="rect">
            <a:avLst/>
          </a:prstGeom>
        </p:spPr>
      </p:pic>
      <p:pic>
        <p:nvPicPr>
          <p:cNvPr id="15" name="Picture 14">
            <a:extLst>
              <a:ext uri="{FF2B5EF4-FFF2-40B4-BE49-F238E27FC236}">
                <a16:creationId xmlns:a16="http://schemas.microsoft.com/office/drawing/2014/main" id="{F5544B78-B06A-4C49-B811-DDFE1281E0E0}"/>
              </a:ext>
            </a:extLst>
          </p:cNvPr>
          <p:cNvPicPr>
            <a:picLocks noChangeAspect="1"/>
          </p:cNvPicPr>
          <p:nvPr/>
        </p:nvPicPr>
        <p:blipFill>
          <a:blip r:embed="rId6"/>
          <a:stretch>
            <a:fillRect/>
          </a:stretch>
        </p:blipFill>
        <p:spPr>
          <a:xfrm>
            <a:off x="8473281" y="249526"/>
            <a:ext cx="3352800" cy="2933700"/>
          </a:xfrm>
          <a:prstGeom prst="rect">
            <a:avLst/>
          </a:prstGeom>
        </p:spPr>
      </p:pic>
    </p:spTree>
    <p:extLst>
      <p:ext uri="{BB962C8B-B14F-4D97-AF65-F5344CB8AC3E}">
        <p14:creationId xmlns:p14="http://schemas.microsoft.com/office/powerpoint/2010/main" val="3318105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91320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366643"/>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867433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E82CC-6DAF-D24E-9E65-16D921F88F18}"/>
              </a:ext>
            </a:extLst>
          </p:cNvPr>
          <p:cNvPicPr>
            <a:picLocks noChangeAspect="1"/>
          </p:cNvPicPr>
          <p:nvPr/>
        </p:nvPicPr>
        <p:blipFill>
          <a:blip r:embed="rId3"/>
          <a:stretch>
            <a:fillRect/>
          </a:stretch>
        </p:blipFill>
        <p:spPr>
          <a:xfrm>
            <a:off x="4324676" y="1879092"/>
            <a:ext cx="3542647" cy="3099816"/>
          </a:xfrm>
          <a:prstGeom prst="rect">
            <a:avLst/>
          </a:prstGeom>
        </p:spPr>
      </p:pic>
    </p:spTree>
    <p:extLst>
      <p:ext uri="{BB962C8B-B14F-4D97-AF65-F5344CB8AC3E}">
        <p14:creationId xmlns:p14="http://schemas.microsoft.com/office/powerpoint/2010/main" val="108736776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2" name="Picture 11">
            <a:extLst>
              <a:ext uri="{FF2B5EF4-FFF2-40B4-BE49-F238E27FC236}">
                <a16:creationId xmlns:a16="http://schemas.microsoft.com/office/drawing/2014/main" id="{4FC357EF-E4DB-2441-920D-13C76D85E79E}"/>
              </a:ext>
            </a:extLst>
          </p:cNvPr>
          <p:cNvPicPr>
            <a:picLocks noChangeAspect="1"/>
          </p:cNvPicPr>
          <p:nvPr/>
        </p:nvPicPr>
        <p:blipFill>
          <a:blip r:embed="rId3"/>
          <a:stretch>
            <a:fillRect/>
          </a:stretch>
        </p:blipFill>
        <p:spPr>
          <a:xfrm>
            <a:off x="4318986" y="1883664"/>
            <a:ext cx="3542647" cy="3099816"/>
          </a:xfrm>
          <a:prstGeom prst="rect">
            <a:avLst/>
          </a:prstGeom>
        </p:spPr>
      </p:pic>
    </p:spTree>
    <p:extLst>
      <p:ext uri="{BB962C8B-B14F-4D97-AF65-F5344CB8AC3E}">
        <p14:creationId xmlns:p14="http://schemas.microsoft.com/office/powerpoint/2010/main" val="2808982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66498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1_v1_inv">
            <a:hlinkClick r:id="" action="ppaction://media"/>
            <a:extLst>
              <a:ext uri="{FF2B5EF4-FFF2-40B4-BE49-F238E27FC236}">
                <a16:creationId xmlns:a16="http://schemas.microsoft.com/office/drawing/2014/main" id="{11F1A73F-5DF4-9B45-A2A7-A475D2B9A8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1969344418"/>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3"/>
          <a:stretch>
            <a:fillRect/>
          </a:stretch>
        </p:blipFill>
        <p:spPr>
          <a:xfrm>
            <a:off x="4324349" y="1883664"/>
            <a:ext cx="3542647" cy="3099816"/>
          </a:xfrm>
          <a:prstGeom prst="rect">
            <a:avLst/>
          </a:prstGeom>
        </p:spPr>
      </p:pic>
    </p:spTree>
    <p:extLst>
      <p:ext uri="{BB962C8B-B14F-4D97-AF65-F5344CB8AC3E}">
        <p14:creationId xmlns:p14="http://schemas.microsoft.com/office/powerpoint/2010/main" val="691951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7CB288E-B51C-A34E-9730-6F74FB66C7BE}"/>
              </a:ext>
            </a:extLst>
          </p:cNvPr>
          <p:cNvPicPr>
            <a:picLocks noChangeAspect="1"/>
          </p:cNvPicPr>
          <p:nvPr/>
        </p:nvPicPr>
        <p:blipFill>
          <a:blip r:embed="rId3"/>
          <a:stretch>
            <a:fillRect/>
          </a:stretch>
        </p:blipFill>
        <p:spPr>
          <a:xfrm>
            <a:off x="363538" y="237744"/>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4"/>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2395510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7CB288E-B51C-A34E-9730-6F74FB66C7BE}"/>
              </a:ext>
            </a:extLst>
          </p:cNvPr>
          <p:cNvPicPr>
            <a:picLocks noChangeAspect="1"/>
          </p:cNvPicPr>
          <p:nvPr/>
        </p:nvPicPr>
        <p:blipFill>
          <a:blip r:embed="rId3"/>
          <a:stretch>
            <a:fillRect/>
          </a:stretch>
        </p:blipFill>
        <p:spPr>
          <a:xfrm>
            <a:off x="363538" y="237744"/>
            <a:ext cx="3352800" cy="2933700"/>
          </a:xfrm>
          <a:prstGeom prst="rect">
            <a:avLst/>
          </a:prstGeom>
        </p:spPr>
      </p:pic>
      <p:pic>
        <p:nvPicPr>
          <p:cNvPr id="9" name="Picture 8">
            <a:extLst>
              <a:ext uri="{FF2B5EF4-FFF2-40B4-BE49-F238E27FC236}">
                <a16:creationId xmlns:a16="http://schemas.microsoft.com/office/drawing/2014/main" id="{76F1DDFF-9A2B-054F-80A0-15FA334F7F17}"/>
              </a:ext>
            </a:extLst>
          </p:cNvPr>
          <p:cNvPicPr>
            <a:picLocks noChangeAspect="1"/>
          </p:cNvPicPr>
          <p:nvPr/>
        </p:nvPicPr>
        <p:blipFill>
          <a:blip r:embed="rId4"/>
          <a:stretch>
            <a:fillRect/>
          </a:stretch>
        </p:blipFill>
        <p:spPr>
          <a:xfrm>
            <a:off x="363538" y="3675888"/>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5"/>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802578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7CB288E-B51C-A34E-9730-6F74FB66C7BE}"/>
              </a:ext>
            </a:extLst>
          </p:cNvPr>
          <p:cNvPicPr>
            <a:picLocks noChangeAspect="1"/>
          </p:cNvPicPr>
          <p:nvPr/>
        </p:nvPicPr>
        <p:blipFill>
          <a:blip r:embed="rId3"/>
          <a:stretch>
            <a:fillRect/>
          </a:stretch>
        </p:blipFill>
        <p:spPr>
          <a:xfrm>
            <a:off x="363538" y="237744"/>
            <a:ext cx="3352800" cy="2933700"/>
          </a:xfrm>
          <a:prstGeom prst="rect">
            <a:avLst/>
          </a:prstGeom>
        </p:spPr>
      </p:pic>
      <p:pic>
        <p:nvPicPr>
          <p:cNvPr id="9" name="Picture 8">
            <a:extLst>
              <a:ext uri="{FF2B5EF4-FFF2-40B4-BE49-F238E27FC236}">
                <a16:creationId xmlns:a16="http://schemas.microsoft.com/office/drawing/2014/main" id="{76F1DDFF-9A2B-054F-80A0-15FA334F7F17}"/>
              </a:ext>
            </a:extLst>
          </p:cNvPr>
          <p:cNvPicPr>
            <a:picLocks noChangeAspect="1"/>
          </p:cNvPicPr>
          <p:nvPr/>
        </p:nvPicPr>
        <p:blipFill>
          <a:blip r:embed="rId4"/>
          <a:stretch>
            <a:fillRect/>
          </a:stretch>
        </p:blipFill>
        <p:spPr>
          <a:xfrm>
            <a:off x="363538" y="3675888"/>
            <a:ext cx="3352800" cy="2933700"/>
          </a:xfrm>
          <a:prstGeom prst="rect">
            <a:avLst/>
          </a:prstGeom>
        </p:spPr>
      </p:pic>
      <p:pic>
        <p:nvPicPr>
          <p:cNvPr id="11" name="Picture 10">
            <a:extLst>
              <a:ext uri="{FF2B5EF4-FFF2-40B4-BE49-F238E27FC236}">
                <a16:creationId xmlns:a16="http://schemas.microsoft.com/office/drawing/2014/main" id="{773F9EEE-5730-9640-B72D-945FBCCBCD80}"/>
              </a:ext>
            </a:extLst>
          </p:cNvPr>
          <p:cNvPicPr>
            <a:picLocks noChangeAspect="1"/>
          </p:cNvPicPr>
          <p:nvPr/>
        </p:nvPicPr>
        <p:blipFill>
          <a:blip r:embed="rId5"/>
          <a:stretch>
            <a:fillRect/>
          </a:stretch>
        </p:blipFill>
        <p:spPr>
          <a:xfrm>
            <a:off x="8473281" y="234084"/>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6"/>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628831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7CB288E-B51C-A34E-9730-6F74FB66C7BE}"/>
              </a:ext>
            </a:extLst>
          </p:cNvPr>
          <p:cNvPicPr>
            <a:picLocks noChangeAspect="1"/>
          </p:cNvPicPr>
          <p:nvPr/>
        </p:nvPicPr>
        <p:blipFill>
          <a:blip r:embed="rId3"/>
          <a:stretch>
            <a:fillRect/>
          </a:stretch>
        </p:blipFill>
        <p:spPr>
          <a:xfrm>
            <a:off x="363538" y="237744"/>
            <a:ext cx="3352800" cy="2933700"/>
          </a:xfrm>
          <a:prstGeom prst="rect">
            <a:avLst/>
          </a:prstGeom>
        </p:spPr>
      </p:pic>
      <p:pic>
        <p:nvPicPr>
          <p:cNvPr id="9" name="Picture 8">
            <a:extLst>
              <a:ext uri="{FF2B5EF4-FFF2-40B4-BE49-F238E27FC236}">
                <a16:creationId xmlns:a16="http://schemas.microsoft.com/office/drawing/2014/main" id="{76F1DDFF-9A2B-054F-80A0-15FA334F7F17}"/>
              </a:ext>
            </a:extLst>
          </p:cNvPr>
          <p:cNvPicPr>
            <a:picLocks noChangeAspect="1"/>
          </p:cNvPicPr>
          <p:nvPr/>
        </p:nvPicPr>
        <p:blipFill>
          <a:blip r:embed="rId4"/>
          <a:stretch>
            <a:fillRect/>
          </a:stretch>
        </p:blipFill>
        <p:spPr>
          <a:xfrm>
            <a:off x="363538" y="3675888"/>
            <a:ext cx="3352800" cy="2933700"/>
          </a:xfrm>
          <a:prstGeom prst="rect">
            <a:avLst/>
          </a:prstGeom>
        </p:spPr>
      </p:pic>
      <p:pic>
        <p:nvPicPr>
          <p:cNvPr id="11" name="Picture 10">
            <a:extLst>
              <a:ext uri="{FF2B5EF4-FFF2-40B4-BE49-F238E27FC236}">
                <a16:creationId xmlns:a16="http://schemas.microsoft.com/office/drawing/2014/main" id="{773F9EEE-5730-9640-B72D-945FBCCBCD80}"/>
              </a:ext>
            </a:extLst>
          </p:cNvPr>
          <p:cNvPicPr>
            <a:picLocks noChangeAspect="1"/>
          </p:cNvPicPr>
          <p:nvPr/>
        </p:nvPicPr>
        <p:blipFill>
          <a:blip r:embed="rId5"/>
          <a:stretch>
            <a:fillRect/>
          </a:stretch>
        </p:blipFill>
        <p:spPr>
          <a:xfrm>
            <a:off x="8473281" y="234084"/>
            <a:ext cx="3352800" cy="2933700"/>
          </a:xfrm>
          <a:prstGeom prst="rect">
            <a:avLst/>
          </a:prstGeom>
        </p:spPr>
      </p:pic>
      <p:pic>
        <p:nvPicPr>
          <p:cNvPr id="13" name="Picture 12">
            <a:extLst>
              <a:ext uri="{FF2B5EF4-FFF2-40B4-BE49-F238E27FC236}">
                <a16:creationId xmlns:a16="http://schemas.microsoft.com/office/drawing/2014/main" id="{1ABFE2EE-62A3-0541-8A13-A0D77E22C261}"/>
              </a:ext>
            </a:extLst>
          </p:cNvPr>
          <p:cNvPicPr>
            <a:picLocks noChangeAspect="1"/>
          </p:cNvPicPr>
          <p:nvPr/>
        </p:nvPicPr>
        <p:blipFill>
          <a:blip r:embed="rId6"/>
          <a:stretch>
            <a:fillRect/>
          </a:stretch>
        </p:blipFill>
        <p:spPr>
          <a:xfrm>
            <a:off x="8473281" y="3675888"/>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7"/>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191156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6198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607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2_inv">
            <a:hlinkClick r:id="" action="ppaction://media"/>
            <a:extLst>
              <a:ext uri="{FF2B5EF4-FFF2-40B4-BE49-F238E27FC236}">
                <a16:creationId xmlns:a16="http://schemas.microsoft.com/office/drawing/2014/main" id="{E4F51FDE-D991-DA44-A370-6CD5B25509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0937099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3"/>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882357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4"/>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897620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5068CB11-13A6-C943-9C9E-6331CACBC80A}"/>
              </a:ext>
            </a:extLst>
          </p:cNvPr>
          <p:cNvPicPr>
            <a:picLocks noChangeAspect="1"/>
          </p:cNvPicPr>
          <p:nvPr/>
        </p:nvPicPr>
        <p:blipFill>
          <a:blip r:embed="rId3"/>
          <a:stretch>
            <a:fillRect/>
          </a:stretch>
        </p:blipFill>
        <p:spPr>
          <a:xfrm>
            <a:off x="365125" y="3678525"/>
            <a:ext cx="3352800" cy="2933700"/>
          </a:xfrm>
          <a:prstGeom prst="rect">
            <a:avLst/>
          </a:prstGeom>
        </p:spPr>
      </p:pic>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5"/>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4251039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C8FB9A40-7D64-D04B-BBF4-57E8D2E9143A}"/>
              </a:ext>
            </a:extLst>
          </p:cNvPr>
          <p:cNvPicPr>
            <a:picLocks noChangeAspect="1"/>
          </p:cNvPicPr>
          <p:nvPr/>
        </p:nvPicPr>
        <p:blipFill>
          <a:blip r:embed="rId3"/>
          <a:stretch>
            <a:fillRect/>
          </a:stretch>
        </p:blipFill>
        <p:spPr>
          <a:xfrm>
            <a:off x="8473281" y="235672"/>
            <a:ext cx="3352800" cy="2933700"/>
          </a:xfrm>
          <a:prstGeom prst="rect">
            <a:avLst/>
          </a:prstGeom>
        </p:spPr>
      </p:pic>
      <p:pic>
        <p:nvPicPr>
          <p:cNvPr id="11" name="Picture 10">
            <a:extLst>
              <a:ext uri="{FF2B5EF4-FFF2-40B4-BE49-F238E27FC236}">
                <a16:creationId xmlns:a16="http://schemas.microsoft.com/office/drawing/2014/main" id="{5068CB11-13A6-C943-9C9E-6331CACBC80A}"/>
              </a:ext>
            </a:extLst>
          </p:cNvPr>
          <p:cNvPicPr>
            <a:picLocks noChangeAspect="1"/>
          </p:cNvPicPr>
          <p:nvPr/>
        </p:nvPicPr>
        <p:blipFill>
          <a:blip r:embed="rId4"/>
          <a:stretch>
            <a:fillRect/>
          </a:stretch>
        </p:blipFill>
        <p:spPr>
          <a:xfrm>
            <a:off x="365125" y="3678525"/>
            <a:ext cx="3352800" cy="2933700"/>
          </a:xfrm>
          <a:prstGeom prst="rect">
            <a:avLst/>
          </a:prstGeom>
        </p:spPr>
      </p:pic>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5"/>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6"/>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4130848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6C151549-1806-964D-AE9F-B61777D04550}"/>
              </a:ext>
            </a:extLst>
          </p:cNvPr>
          <p:cNvPicPr>
            <a:picLocks noChangeAspect="1"/>
          </p:cNvPicPr>
          <p:nvPr/>
        </p:nvPicPr>
        <p:blipFill>
          <a:blip r:embed="rId3"/>
          <a:stretch>
            <a:fillRect/>
          </a:stretch>
        </p:blipFill>
        <p:spPr>
          <a:xfrm>
            <a:off x="8473281" y="3678525"/>
            <a:ext cx="3352800" cy="2933700"/>
          </a:xfrm>
          <a:prstGeom prst="rect">
            <a:avLst/>
          </a:prstGeom>
        </p:spPr>
      </p:pic>
      <p:pic>
        <p:nvPicPr>
          <p:cNvPr id="9" name="Picture 8">
            <a:extLst>
              <a:ext uri="{FF2B5EF4-FFF2-40B4-BE49-F238E27FC236}">
                <a16:creationId xmlns:a16="http://schemas.microsoft.com/office/drawing/2014/main" id="{C8FB9A40-7D64-D04B-BBF4-57E8D2E9143A}"/>
              </a:ext>
            </a:extLst>
          </p:cNvPr>
          <p:cNvPicPr>
            <a:picLocks noChangeAspect="1"/>
          </p:cNvPicPr>
          <p:nvPr/>
        </p:nvPicPr>
        <p:blipFill>
          <a:blip r:embed="rId4"/>
          <a:stretch>
            <a:fillRect/>
          </a:stretch>
        </p:blipFill>
        <p:spPr>
          <a:xfrm>
            <a:off x="8473281" y="235672"/>
            <a:ext cx="3352800" cy="2933700"/>
          </a:xfrm>
          <a:prstGeom prst="rect">
            <a:avLst/>
          </a:prstGeom>
        </p:spPr>
      </p:pic>
      <p:pic>
        <p:nvPicPr>
          <p:cNvPr id="11" name="Picture 10">
            <a:extLst>
              <a:ext uri="{FF2B5EF4-FFF2-40B4-BE49-F238E27FC236}">
                <a16:creationId xmlns:a16="http://schemas.microsoft.com/office/drawing/2014/main" id="{5068CB11-13A6-C943-9C9E-6331CACBC80A}"/>
              </a:ext>
            </a:extLst>
          </p:cNvPr>
          <p:cNvPicPr>
            <a:picLocks noChangeAspect="1"/>
          </p:cNvPicPr>
          <p:nvPr/>
        </p:nvPicPr>
        <p:blipFill>
          <a:blip r:embed="rId5"/>
          <a:stretch>
            <a:fillRect/>
          </a:stretch>
        </p:blipFill>
        <p:spPr>
          <a:xfrm>
            <a:off x="365125" y="3678525"/>
            <a:ext cx="3352800" cy="2933700"/>
          </a:xfrm>
          <a:prstGeom prst="rect">
            <a:avLst/>
          </a:prstGeom>
        </p:spPr>
      </p:pic>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6"/>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7"/>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3659077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56070"/>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1_v2_inv">
            <a:hlinkClick r:id="" action="ppaction://media"/>
            <a:extLst>
              <a:ext uri="{FF2B5EF4-FFF2-40B4-BE49-F238E27FC236}">
                <a16:creationId xmlns:a16="http://schemas.microsoft.com/office/drawing/2014/main" id="{1B5487B0-B74F-AA46-90D0-9BC06FF8F4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1981908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3"/>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017957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D32279BD-DF95-1C44-9735-6D0096EEFF92}"/>
              </a:ext>
            </a:extLst>
          </p:cNvPr>
          <p:cNvPicPr>
            <a:picLocks noChangeAspect="1"/>
          </p:cNvPicPr>
          <p:nvPr/>
        </p:nvPicPr>
        <p:blipFill>
          <a:blip r:embed="rId3"/>
          <a:stretch>
            <a:fillRect/>
          </a:stretch>
        </p:blipFill>
        <p:spPr>
          <a:xfrm>
            <a:off x="365125" y="233509"/>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4"/>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714261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143880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D32279BD-DF95-1C44-9735-6D0096EEFF92}"/>
              </a:ext>
            </a:extLst>
          </p:cNvPr>
          <p:cNvPicPr>
            <a:picLocks noChangeAspect="1"/>
          </p:cNvPicPr>
          <p:nvPr/>
        </p:nvPicPr>
        <p:blipFill>
          <a:blip r:embed="rId3"/>
          <a:stretch>
            <a:fillRect/>
          </a:stretch>
        </p:blipFill>
        <p:spPr>
          <a:xfrm>
            <a:off x="365125" y="233509"/>
            <a:ext cx="3352800" cy="2933700"/>
          </a:xfrm>
          <a:prstGeom prst="rect">
            <a:avLst/>
          </a:prstGeom>
        </p:spPr>
      </p:pic>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5"/>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1972925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D32279BD-DF95-1C44-9735-6D0096EEFF92}"/>
              </a:ext>
            </a:extLst>
          </p:cNvPr>
          <p:cNvPicPr>
            <a:picLocks noChangeAspect="1"/>
          </p:cNvPicPr>
          <p:nvPr/>
        </p:nvPicPr>
        <p:blipFill>
          <a:blip r:embed="rId3"/>
          <a:stretch>
            <a:fillRect/>
          </a:stretch>
        </p:blipFill>
        <p:spPr>
          <a:xfrm>
            <a:off x="365125" y="233509"/>
            <a:ext cx="3352800" cy="2933700"/>
          </a:xfrm>
          <a:prstGeom prst="rect">
            <a:avLst/>
          </a:prstGeom>
        </p:spPr>
      </p:pic>
      <p:pic>
        <p:nvPicPr>
          <p:cNvPr id="11" name="Picture 10">
            <a:extLst>
              <a:ext uri="{FF2B5EF4-FFF2-40B4-BE49-F238E27FC236}">
                <a16:creationId xmlns:a16="http://schemas.microsoft.com/office/drawing/2014/main" id="{85E4DE82-E5D8-164C-908D-188B86F3680C}"/>
              </a:ext>
            </a:extLst>
          </p:cNvPr>
          <p:cNvPicPr>
            <a:picLocks noChangeAspect="1"/>
          </p:cNvPicPr>
          <p:nvPr/>
        </p:nvPicPr>
        <p:blipFill>
          <a:blip r:embed="rId4"/>
          <a:stretch>
            <a:fillRect/>
          </a:stretch>
        </p:blipFill>
        <p:spPr>
          <a:xfrm>
            <a:off x="8473281" y="233509"/>
            <a:ext cx="3352800" cy="2933700"/>
          </a:xfrm>
          <a:prstGeom prst="rect">
            <a:avLst/>
          </a:prstGeom>
        </p:spPr>
      </p:pic>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6"/>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16410643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773FDAD9-CE30-1042-AEC0-5B5DC3AEC03B}"/>
              </a:ext>
            </a:extLst>
          </p:cNvPr>
          <p:cNvPicPr>
            <a:picLocks noChangeAspect="1"/>
          </p:cNvPicPr>
          <p:nvPr/>
        </p:nvPicPr>
        <p:blipFill>
          <a:blip r:embed="rId3"/>
          <a:stretch>
            <a:fillRect/>
          </a:stretch>
        </p:blipFill>
        <p:spPr>
          <a:xfrm>
            <a:off x="8473281" y="3678525"/>
            <a:ext cx="3352800" cy="2933700"/>
          </a:xfrm>
          <a:prstGeom prst="rect">
            <a:avLst/>
          </a:prstGeom>
        </p:spPr>
      </p:pic>
      <p:pic>
        <p:nvPicPr>
          <p:cNvPr id="9" name="Picture 8">
            <a:extLst>
              <a:ext uri="{FF2B5EF4-FFF2-40B4-BE49-F238E27FC236}">
                <a16:creationId xmlns:a16="http://schemas.microsoft.com/office/drawing/2014/main" id="{D32279BD-DF95-1C44-9735-6D0096EEFF92}"/>
              </a:ext>
            </a:extLst>
          </p:cNvPr>
          <p:cNvPicPr>
            <a:picLocks noChangeAspect="1"/>
          </p:cNvPicPr>
          <p:nvPr/>
        </p:nvPicPr>
        <p:blipFill>
          <a:blip r:embed="rId4"/>
          <a:stretch>
            <a:fillRect/>
          </a:stretch>
        </p:blipFill>
        <p:spPr>
          <a:xfrm>
            <a:off x="365125" y="233509"/>
            <a:ext cx="3352800" cy="2933700"/>
          </a:xfrm>
          <a:prstGeom prst="rect">
            <a:avLst/>
          </a:prstGeom>
        </p:spPr>
      </p:pic>
      <p:pic>
        <p:nvPicPr>
          <p:cNvPr id="11" name="Picture 10">
            <a:extLst>
              <a:ext uri="{FF2B5EF4-FFF2-40B4-BE49-F238E27FC236}">
                <a16:creationId xmlns:a16="http://schemas.microsoft.com/office/drawing/2014/main" id="{85E4DE82-E5D8-164C-908D-188B86F3680C}"/>
              </a:ext>
            </a:extLst>
          </p:cNvPr>
          <p:cNvPicPr>
            <a:picLocks noChangeAspect="1"/>
          </p:cNvPicPr>
          <p:nvPr/>
        </p:nvPicPr>
        <p:blipFill>
          <a:blip r:embed="rId5"/>
          <a:stretch>
            <a:fillRect/>
          </a:stretch>
        </p:blipFill>
        <p:spPr>
          <a:xfrm>
            <a:off x="8473281" y="233509"/>
            <a:ext cx="3352800" cy="2933700"/>
          </a:xfrm>
          <a:prstGeom prst="rect">
            <a:avLst/>
          </a:prstGeom>
        </p:spPr>
      </p:pic>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6"/>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7"/>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840052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89458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1_v1_inv">
            <a:hlinkClick r:id="" action="ppaction://media"/>
            <a:extLst>
              <a:ext uri="{FF2B5EF4-FFF2-40B4-BE49-F238E27FC236}">
                <a16:creationId xmlns:a16="http://schemas.microsoft.com/office/drawing/2014/main" id="{20D4F990-3CC0-8E44-81DB-5CD8A3E5C5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3888016455"/>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4372962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3C40A67A-3E2D-3641-A5D2-19DBD4732888}"/>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9653236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0F198ACE-ED3E-4E49-BC24-2553ACE372B5}"/>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3C40A67A-3E2D-3641-A5D2-19DBD4732888}"/>
              </a:ext>
            </a:extLst>
          </p:cNvPr>
          <p:cNvPicPr>
            <a:picLocks noChangeAspect="1"/>
          </p:cNvPicPr>
          <p:nvPr/>
        </p:nvPicPr>
        <p:blipFill>
          <a:blip r:embed="rId4"/>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4212089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8473281" y="234084"/>
            <a:ext cx="3352800" cy="2933700"/>
          </a:xfrm>
          <a:prstGeom prst="rect">
            <a:avLst/>
          </a:prstGeom>
        </p:spPr>
      </p:pic>
      <p:pic>
        <p:nvPicPr>
          <p:cNvPr id="11" name="Picture 10">
            <a:extLst>
              <a:ext uri="{FF2B5EF4-FFF2-40B4-BE49-F238E27FC236}">
                <a16:creationId xmlns:a16="http://schemas.microsoft.com/office/drawing/2014/main" id="{0F198ACE-ED3E-4E49-BC24-2553ACE372B5}"/>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3C40A67A-3E2D-3641-A5D2-19DBD4732888}"/>
              </a:ext>
            </a:extLst>
          </p:cNvPr>
          <p:cNvPicPr>
            <a:picLocks noChangeAspect="1"/>
          </p:cNvPicPr>
          <p:nvPr/>
        </p:nvPicPr>
        <p:blipFill>
          <a:blip r:embed="rId5"/>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8492593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8473281" y="234084"/>
            <a:ext cx="3352800" cy="2933700"/>
          </a:xfrm>
          <a:prstGeom prst="rect">
            <a:avLst/>
          </a:prstGeom>
        </p:spPr>
      </p:pic>
      <p:pic>
        <p:nvPicPr>
          <p:cNvPr id="9" name="Picture 8">
            <a:extLst>
              <a:ext uri="{FF2B5EF4-FFF2-40B4-BE49-F238E27FC236}">
                <a16:creationId xmlns:a16="http://schemas.microsoft.com/office/drawing/2014/main" id="{523FB283-5A5B-6945-9953-66685CD147F3}"/>
              </a:ext>
            </a:extLst>
          </p:cNvPr>
          <p:cNvPicPr>
            <a:picLocks noChangeAspect="1"/>
          </p:cNvPicPr>
          <p:nvPr/>
        </p:nvPicPr>
        <p:blipFill>
          <a:blip r:embed="rId4"/>
          <a:stretch>
            <a:fillRect/>
          </a:stretch>
        </p:blipFill>
        <p:spPr>
          <a:xfrm>
            <a:off x="8473281" y="3675888"/>
            <a:ext cx="3352800" cy="2933700"/>
          </a:xfrm>
          <a:prstGeom prst="rect">
            <a:avLst/>
          </a:prstGeom>
        </p:spPr>
      </p:pic>
      <p:pic>
        <p:nvPicPr>
          <p:cNvPr id="11" name="Picture 10">
            <a:extLst>
              <a:ext uri="{FF2B5EF4-FFF2-40B4-BE49-F238E27FC236}">
                <a16:creationId xmlns:a16="http://schemas.microsoft.com/office/drawing/2014/main" id="{0F198ACE-ED3E-4E49-BC24-2553ACE372B5}"/>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3C40A67A-3E2D-3641-A5D2-19DBD4732888}"/>
              </a:ext>
            </a:extLst>
          </p:cNvPr>
          <p:cNvPicPr>
            <a:picLocks noChangeAspect="1"/>
          </p:cNvPicPr>
          <p:nvPr/>
        </p:nvPicPr>
        <p:blipFill>
          <a:blip r:embed="rId6"/>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910917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5632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20416"/>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3_inv">
            <a:hlinkClick r:id="" action="ppaction://media"/>
            <a:extLst>
              <a:ext uri="{FF2B5EF4-FFF2-40B4-BE49-F238E27FC236}">
                <a16:creationId xmlns:a16="http://schemas.microsoft.com/office/drawing/2014/main" id="{BE635044-0B35-E94F-BC16-7703F4C598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1539664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3"/>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555929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365125" y="235653"/>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42163116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365125" y="235653"/>
            <a:ext cx="3352800" cy="2933700"/>
          </a:xfrm>
          <a:prstGeom prst="rect">
            <a:avLst/>
          </a:prstGeom>
        </p:spPr>
      </p:pic>
      <p:pic>
        <p:nvPicPr>
          <p:cNvPr id="13" name="Picture 12">
            <a:extLst>
              <a:ext uri="{FF2B5EF4-FFF2-40B4-BE49-F238E27FC236}">
                <a16:creationId xmlns:a16="http://schemas.microsoft.com/office/drawing/2014/main" id="{4A12409E-2D5A-DF46-81BB-36788CD40123}"/>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36448861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365125" y="235653"/>
            <a:ext cx="3352800" cy="2933700"/>
          </a:xfrm>
          <a:prstGeom prst="rect">
            <a:avLst/>
          </a:prstGeom>
        </p:spPr>
      </p:pic>
      <p:pic>
        <p:nvPicPr>
          <p:cNvPr id="9" name="Picture 8">
            <a:extLst>
              <a:ext uri="{FF2B5EF4-FFF2-40B4-BE49-F238E27FC236}">
                <a16:creationId xmlns:a16="http://schemas.microsoft.com/office/drawing/2014/main" id="{7C27366A-D571-984A-B488-ED2BF2159553}"/>
              </a:ext>
            </a:extLst>
          </p:cNvPr>
          <p:cNvPicPr>
            <a:picLocks noChangeAspect="1"/>
          </p:cNvPicPr>
          <p:nvPr/>
        </p:nvPicPr>
        <p:blipFill>
          <a:blip r:embed="rId4"/>
          <a:stretch>
            <a:fillRect/>
          </a:stretch>
        </p:blipFill>
        <p:spPr>
          <a:xfrm>
            <a:off x="8473281" y="235672"/>
            <a:ext cx="3352800" cy="2933700"/>
          </a:xfrm>
          <a:prstGeom prst="rect">
            <a:avLst/>
          </a:prstGeom>
        </p:spPr>
      </p:pic>
      <p:pic>
        <p:nvPicPr>
          <p:cNvPr id="13" name="Picture 12">
            <a:extLst>
              <a:ext uri="{FF2B5EF4-FFF2-40B4-BE49-F238E27FC236}">
                <a16:creationId xmlns:a16="http://schemas.microsoft.com/office/drawing/2014/main" id="{4A12409E-2D5A-DF46-81BB-36788CD40123}"/>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5044345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365125" y="235653"/>
            <a:ext cx="3352800" cy="2933700"/>
          </a:xfrm>
          <a:prstGeom prst="rect">
            <a:avLst/>
          </a:prstGeom>
        </p:spPr>
      </p:pic>
      <p:pic>
        <p:nvPicPr>
          <p:cNvPr id="9" name="Picture 8">
            <a:extLst>
              <a:ext uri="{FF2B5EF4-FFF2-40B4-BE49-F238E27FC236}">
                <a16:creationId xmlns:a16="http://schemas.microsoft.com/office/drawing/2014/main" id="{7C27366A-D571-984A-B488-ED2BF2159553}"/>
              </a:ext>
            </a:extLst>
          </p:cNvPr>
          <p:cNvPicPr>
            <a:picLocks noChangeAspect="1"/>
          </p:cNvPicPr>
          <p:nvPr/>
        </p:nvPicPr>
        <p:blipFill>
          <a:blip r:embed="rId4"/>
          <a:stretch>
            <a:fillRect/>
          </a:stretch>
        </p:blipFill>
        <p:spPr>
          <a:xfrm>
            <a:off x="8473281" y="235672"/>
            <a:ext cx="3352800" cy="2933700"/>
          </a:xfrm>
          <a:prstGeom prst="rect">
            <a:avLst/>
          </a:prstGeom>
        </p:spPr>
      </p:pic>
      <p:pic>
        <p:nvPicPr>
          <p:cNvPr id="11" name="Picture 10">
            <a:extLst>
              <a:ext uri="{FF2B5EF4-FFF2-40B4-BE49-F238E27FC236}">
                <a16:creationId xmlns:a16="http://schemas.microsoft.com/office/drawing/2014/main" id="{10459F04-C702-9440-B2AF-92DCB84F6ED3}"/>
              </a:ext>
            </a:extLst>
          </p:cNvPr>
          <p:cNvPicPr>
            <a:picLocks noChangeAspect="1"/>
          </p:cNvPicPr>
          <p:nvPr/>
        </p:nvPicPr>
        <p:blipFill>
          <a:blip r:embed="rId5"/>
          <a:stretch>
            <a:fillRect/>
          </a:stretch>
        </p:blipFill>
        <p:spPr>
          <a:xfrm>
            <a:off x="8473281" y="3685452"/>
            <a:ext cx="3352800" cy="2933700"/>
          </a:xfrm>
          <a:prstGeom prst="rect">
            <a:avLst/>
          </a:prstGeom>
        </p:spPr>
      </p:pic>
      <p:pic>
        <p:nvPicPr>
          <p:cNvPr id="13" name="Picture 12">
            <a:extLst>
              <a:ext uri="{FF2B5EF4-FFF2-40B4-BE49-F238E27FC236}">
                <a16:creationId xmlns:a16="http://schemas.microsoft.com/office/drawing/2014/main" id="{4A12409E-2D5A-DF46-81BB-36788CD40123}"/>
              </a:ext>
            </a:extLst>
          </p:cNvPr>
          <p:cNvPicPr>
            <a:picLocks noChangeAspect="1"/>
          </p:cNvPicPr>
          <p:nvPr/>
        </p:nvPicPr>
        <p:blipFill>
          <a:blip r:embed="rId6"/>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31292087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544590"/>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2_inv">
            <a:hlinkClick r:id="" action="ppaction://media"/>
            <a:extLst>
              <a:ext uri="{FF2B5EF4-FFF2-40B4-BE49-F238E27FC236}">
                <a16:creationId xmlns:a16="http://schemas.microsoft.com/office/drawing/2014/main" id="{92554A33-F0A2-8142-A916-6296FC0419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102200504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900789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9425939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4"/>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1081567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5"/>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9325124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EAA8E793-9D88-7D4C-9C79-56F5634D3B28}"/>
              </a:ext>
            </a:extLst>
          </p:cNvPr>
          <p:cNvPicPr>
            <a:picLocks noChangeAspect="1"/>
          </p:cNvPicPr>
          <p:nvPr/>
        </p:nvPicPr>
        <p:blipFill>
          <a:blip r:embed="rId5"/>
          <a:stretch>
            <a:fillRect/>
          </a:stretch>
        </p:blipFill>
        <p:spPr>
          <a:xfrm>
            <a:off x="8473281" y="234084"/>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6"/>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3337463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208402CF-2942-F545-9108-968BB2687E63}"/>
              </a:ext>
            </a:extLst>
          </p:cNvPr>
          <p:cNvPicPr>
            <a:picLocks noChangeAspect="1"/>
          </p:cNvPicPr>
          <p:nvPr/>
        </p:nvPicPr>
        <p:blipFill>
          <a:blip r:embed="rId3"/>
          <a:stretch>
            <a:fillRect/>
          </a:stretch>
        </p:blipFill>
        <p:spPr>
          <a:xfrm>
            <a:off x="8473281" y="3675888"/>
            <a:ext cx="3352800" cy="2933700"/>
          </a:xfrm>
          <a:prstGeom prst="rect">
            <a:avLst/>
          </a:prstGeom>
        </p:spPr>
      </p:pic>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4"/>
          <a:stretch>
            <a:fillRect/>
          </a:stretch>
        </p:blipFill>
        <p:spPr>
          <a:xfrm>
            <a:off x="365125" y="234084"/>
            <a:ext cx="3352800" cy="2933700"/>
          </a:xfrm>
          <a:prstGeom prst="rect">
            <a:avLst/>
          </a:prstGeom>
        </p:spPr>
      </p:pic>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EAA8E793-9D88-7D4C-9C79-56F5634D3B28}"/>
              </a:ext>
            </a:extLst>
          </p:cNvPr>
          <p:cNvPicPr>
            <a:picLocks noChangeAspect="1"/>
          </p:cNvPicPr>
          <p:nvPr/>
        </p:nvPicPr>
        <p:blipFill>
          <a:blip r:embed="rId6"/>
          <a:stretch>
            <a:fillRect/>
          </a:stretch>
        </p:blipFill>
        <p:spPr>
          <a:xfrm>
            <a:off x="8473281" y="234084"/>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7"/>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35533802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91934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3_inv">
            <a:hlinkClick r:id="" action="ppaction://media"/>
            <a:extLst>
              <a:ext uri="{FF2B5EF4-FFF2-40B4-BE49-F238E27FC236}">
                <a16:creationId xmlns:a16="http://schemas.microsoft.com/office/drawing/2014/main" id="{1A600EA0-D739-7245-8EF7-06606A492E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1579806487"/>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867518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34921450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4027324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1" name="Picture 10">
            <a:extLst>
              <a:ext uri="{FF2B5EF4-FFF2-40B4-BE49-F238E27FC236}">
                <a16:creationId xmlns:a16="http://schemas.microsoft.com/office/drawing/2014/main" id="{3427DB9E-E06E-8B4F-B355-ED51ACDBB801}"/>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734697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8814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1" name="Picture 10">
            <a:extLst>
              <a:ext uri="{FF2B5EF4-FFF2-40B4-BE49-F238E27FC236}">
                <a16:creationId xmlns:a16="http://schemas.microsoft.com/office/drawing/2014/main" id="{3427DB9E-E06E-8B4F-B355-ED51ACDBB801}"/>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3" name="Picture 12">
            <a:extLst>
              <a:ext uri="{FF2B5EF4-FFF2-40B4-BE49-F238E27FC236}">
                <a16:creationId xmlns:a16="http://schemas.microsoft.com/office/drawing/2014/main" id="{280C2DE6-4F42-5544-B8C1-745F6633781A}"/>
              </a:ext>
            </a:extLst>
          </p:cNvPr>
          <p:cNvPicPr>
            <a:picLocks noChangeAspect="1"/>
          </p:cNvPicPr>
          <p:nvPr/>
        </p:nvPicPr>
        <p:blipFill>
          <a:blip r:embed="rId6"/>
          <a:stretch>
            <a:fillRect/>
          </a:stretch>
        </p:blipFill>
        <p:spPr>
          <a:xfrm>
            <a:off x="8535662" y="3675888"/>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3899440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66823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1_v2_inv">
            <a:hlinkClick r:id="" action="ppaction://media"/>
            <a:extLst>
              <a:ext uri="{FF2B5EF4-FFF2-40B4-BE49-F238E27FC236}">
                <a16:creationId xmlns:a16="http://schemas.microsoft.com/office/drawing/2014/main" id="{BE0F0094-218E-FA47-B97D-6A0E12D4FC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78150206"/>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32217706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4"/>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7934956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835B224D-E001-D648-B1A2-4352712192E1}"/>
              </a:ext>
            </a:extLst>
          </p:cNvPr>
          <p:cNvPicPr>
            <a:picLocks noChangeAspect="1"/>
          </p:cNvPicPr>
          <p:nvPr/>
        </p:nvPicPr>
        <p:blipFill>
          <a:blip r:embed="rId3"/>
          <a:stretch>
            <a:fillRect/>
          </a:stretch>
        </p:blipFill>
        <p:spPr>
          <a:xfrm>
            <a:off x="365125" y="3678606"/>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4"/>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5"/>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14057027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835B224D-E001-D648-B1A2-4352712192E1}"/>
              </a:ext>
            </a:extLst>
          </p:cNvPr>
          <p:cNvPicPr>
            <a:picLocks noChangeAspect="1"/>
          </p:cNvPicPr>
          <p:nvPr/>
        </p:nvPicPr>
        <p:blipFill>
          <a:blip r:embed="rId3"/>
          <a:stretch>
            <a:fillRect/>
          </a:stretch>
        </p:blipFill>
        <p:spPr>
          <a:xfrm>
            <a:off x="365125" y="3678606"/>
            <a:ext cx="3352800" cy="2933700"/>
          </a:xfrm>
          <a:prstGeom prst="rect">
            <a:avLst/>
          </a:prstGeom>
        </p:spPr>
      </p:pic>
      <p:pic>
        <p:nvPicPr>
          <p:cNvPr id="9" name="Picture 8">
            <a:extLst>
              <a:ext uri="{FF2B5EF4-FFF2-40B4-BE49-F238E27FC236}">
                <a16:creationId xmlns:a16="http://schemas.microsoft.com/office/drawing/2014/main" id="{EE961E73-DEF2-0E4B-A28A-A28FF69ADA76}"/>
              </a:ext>
            </a:extLst>
          </p:cNvPr>
          <p:cNvPicPr>
            <a:picLocks noChangeAspect="1"/>
          </p:cNvPicPr>
          <p:nvPr/>
        </p:nvPicPr>
        <p:blipFill>
          <a:blip r:embed="rId4"/>
          <a:stretch>
            <a:fillRect/>
          </a:stretch>
        </p:blipFill>
        <p:spPr>
          <a:xfrm>
            <a:off x="8473281" y="234084"/>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5"/>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6"/>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33767000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835B224D-E001-D648-B1A2-4352712192E1}"/>
              </a:ext>
            </a:extLst>
          </p:cNvPr>
          <p:cNvPicPr>
            <a:picLocks noChangeAspect="1"/>
          </p:cNvPicPr>
          <p:nvPr/>
        </p:nvPicPr>
        <p:blipFill>
          <a:blip r:embed="rId3"/>
          <a:stretch>
            <a:fillRect/>
          </a:stretch>
        </p:blipFill>
        <p:spPr>
          <a:xfrm>
            <a:off x="365125" y="3678606"/>
            <a:ext cx="3352800" cy="2933700"/>
          </a:xfrm>
          <a:prstGeom prst="rect">
            <a:avLst/>
          </a:prstGeom>
        </p:spPr>
      </p:pic>
      <p:pic>
        <p:nvPicPr>
          <p:cNvPr id="9" name="Picture 8">
            <a:extLst>
              <a:ext uri="{FF2B5EF4-FFF2-40B4-BE49-F238E27FC236}">
                <a16:creationId xmlns:a16="http://schemas.microsoft.com/office/drawing/2014/main" id="{EE961E73-DEF2-0E4B-A28A-A28FF69ADA76}"/>
              </a:ext>
            </a:extLst>
          </p:cNvPr>
          <p:cNvPicPr>
            <a:picLocks noChangeAspect="1"/>
          </p:cNvPicPr>
          <p:nvPr/>
        </p:nvPicPr>
        <p:blipFill>
          <a:blip r:embed="rId4"/>
          <a:stretch>
            <a:fillRect/>
          </a:stretch>
        </p:blipFill>
        <p:spPr>
          <a:xfrm>
            <a:off x="8473281" y="234084"/>
            <a:ext cx="3352800" cy="2933700"/>
          </a:xfrm>
          <a:prstGeom prst="rect">
            <a:avLst/>
          </a:prstGeom>
        </p:spPr>
      </p:pic>
      <p:pic>
        <p:nvPicPr>
          <p:cNvPr id="11" name="Picture 10">
            <a:extLst>
              <a:ext uri="{FF2B5EF4-FFF2-40B4-BE49-F238E27FC236}">
                <a16:creationId xmlns:a16="http://schemas.microsoft.com/office/drawing/2014/main" id="{D93491D7-ED0B-DC43-9E2A-491A56BCBB16}"/>
              </a:ext>
            </a:extLst>
          </p:cNvPr>
          <p:cNvPicPr>
            <a:picLocks noChangeAspect="1"/>
          </p:cNvPicPr>
          <p:nvPr/>
        </p:nvPicPr>
        <p:blipFill>
          <a:blip r:embed="rId5"/>
          <a:stretch>
            <a:fillRect/>
          </a:stretch>
        </p:blipFill>
        <p:spPr>
          <a:xfrm>
            <a:off x="8473281" y="3675888"/>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6"/>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7"/>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7220238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5A041-BBDA-D64E-B5FA-8DF76DFFA46A}"/>
              </a:ext>
            </a:extLst>
          </p:cNvPr>
          <p:cNvPicPr>
            <a:picLocks noChangeAspect="1"/>
          </p:cNvPicPr>
          <p:nvPr/>
        </p:nvPicPr>
        <p:blipFill>
          <a:blip r:embed="rId3"/>
          <a:stretch>
            <a:fillRect/>
          </a:stretch>
        </p:blipFill>
        <p:spPr>
          <a:xfrm>
            <a:off x="2127693" y="452769"/>
            <a:ext cx="7936614" cy="5952461"/>
          </a:xfrm>
          <a:prstGeom prst="rect">
            <a:avLst/>
          </a:prstGeom>
        </p:spPr>
      </p:pic>
    </p:spTree>
    <p:extLst>
      <p:ext uri="{BB962C8B-B14F-4D97-AF65-F5344CB8AC3E}">
        <p14:creationId xmlns:p14="http://schemas.microsoft.com/office/powerpoint/2010/main" val="226096647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237694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TotalTime>
  <Words>826</Words>
  <Application>Microsoft Macintosh PowerPoint</Application>
  <PresentationFormat>Widescreen</PresentationFormat>
  <Paragraphs>171</Paragraphs>
  <Slides>88</Slides>
  <Notes>88</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ＭＳ Ｐゴシック</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Kominsky, Jonathan F.</dc:creator>
  <cp:lastModifiedBy>Kominsky, Jonathan F.</cp:lastModifiedBy>
  <cp:revision>48</cp:revision>
  <dcterms:created xsi:type="dcterms:W3CDTF">2018-04-01T13:16:05Z</dcterms:created>
  <dcterms:modified xsi:type="dcterms:W3CDTF">2018-07-01T18:27:55Z</dcterms:modified>
</cp:coreProperties>
</file>